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58" r:id="rId5"/>
    <p:sldId id="267" r:id="rId6"/>
    <p:sldId id="259" r:id="rId7"/>
    <p:sldId id="269" r:id="rId8"/>
    <p:sldId id="270" r:id="rId9"/>
    <p:sldId id="268" r:id="rId10"/>
    <p:sldId id="271" r:id="rId11"/>
    <p:sldId id="263" r:id="rId12"/>
    <p:sldId id="272" r:id="rId13"/>
    <p:sldId id="273" r:id="rId14"/>
    <p:sldId id="274" r:id="rId15"/>
    <p:sldId id="275" r:id="rId16"/>
    <p:sldId id="276" r:id="rId17"/>
    <p:sldId id="277" r:id="rId18"/>
    <p:sldId id="278" r:id="rId19"/>
    <p:sldId id="279" r:id="rId20"/>
    <p:sldId id="265" r:id="rId21"/>
  </p:sldIdLst>
  <p:sldSz cx="18288000" cy="10287000"/>
  <p:notesSz cx="6858000" cy="9144000"/>
  <p:embeddedFontLst>
    <p:embeddedFont>
      <p:font typeface="Abadi" panose="020B0604020104020204" pitchFamily="34" charset="0"/>
      <p:regular r:id="rId22"/>
    </p:embeddedFont>
    <p:embeddedFont>
      <p:font typeface="Bebas Neue Bold" panose="020B0604020202020204" charset="0"/>
      <p:regular r:id="rId23"/>
    </p:embeddedFont>
    <p:embeddedFont>
      <p:font typeface="Open Sans" panose="020B0606030504020204" pitchFamily="34" charset="0"/>
      <p:regular r:id="rId24"/>
      <p:bold r:id="rId25"/>
      <p:italic r:id="rId26"/>
      <p:boldItalic r:id="rId27"/>
    </p:embeddedFont>
    <p:embeddedFont>
      <p:font typeface="Open Sans Bold" panose="020B0806030504020204" charset="0"/>
      <p:regular r:id="rId28"/>
    </p:embeddedFont>
    <p:embeddedFont>
      <p:font typeface="Segoe UI" panose="020B0502040204020203"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F03BC-278F-4229-9295-CD6BC45A0956}" v="355" dt="2024-09-15T10:23:29.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chan Sinha" userId="6ff8d5ae49ba4588" providerId="LiveId" clId="{52FF03BC-278F-4229-9295-CD6BC45A0956}"/>
    <pc:docChg chg="undo custSel addSld delSld modSld sldOrd modMainMaster">
      <pc:chgData name="Kanchan Sinha" userId="6ff8d5ae49ba4588" providerId="LiveId" clId="{52FF03BC-278F-4229-9295-CD6BC45A0956}" dt="2024-09-18T16:24:37.267" v="2887" actId="20577"/>
      <pc:docMkLst>
        <pc:docMk/>
      </pc:docMkLst>
      <pc:sldChg chg="addSp delSp modSp mod modTransition modAnim">
        <pc:chgData name="Kanchan Sinha" userId="6ff8d5ae49ba4588" providerId="LiveId" clId="{52FF03BC-278F-4229-9295-CD6BC45A0956}" dt="2024-09-14T05:19:12.168" v="2509"/>
        <pc:sldMkLst>
          <pc:docMk/>
          <pc:sldMk cId="0" sldId="256"/>
        </pc:sldMkLst>
        <pc:spChg chg="add del">
          <ac:chgData name="Kanchan Sinha" userId="6ff8d5ae49ba4588" providerId="LiveId" clId="{52FF03BC-278F-4229-9295-CD6BC45A0956}" dt="2024-09-11T11:07:54.777" v="654" actId="478"/>
          <ac:spMkLst>
            <pc:docMk/>
            <pc:sldMk cId="0" sldId="256"/>
            <ac:spMk id="3" creationId="{00000000-0000-0000-0000-000000000000}"/>
          </ac:spMkLst>
        </pc:spChg>
        <pc:spChg chg="del">
          <ac:chgData name="Kanchan Sinha" userId="6ff8d5ae49ba4588" providerId="LiveId" clId="{52FF03BC-278F-4229-9295-CD6BC45A0956}" dt="2024-09-11T10:28:54.527" v="12" actId="478"/>
          <ac:spMkLst>
            <pc:docMk/>
            <pc:sldMk cId="0" sldId="256"/>
            <ac:spMk id="4" creationId="{00000000-0000-0000-0000-000000000000}"/>
          </ac:spMkLst>
        </pc:spChg>
        <pc:spChg chg="del">
          <ac:chgData name="Kanchan Sinha" userId="6ff8d5ae49ba4588" providerId="LiveId" clId="{52FF03BC-278F-4229-9295-CD6BC45A0956}" dt="2024-09-11T10:28:17.365" v="4" actId="478"/>
          <ac:spMkLst>
            <pc:docMk/>
            <pc:sldMk cId="0" sldId="256"/>
            <ac:spMk id="5" creationId="{00000000-0000-0000-0000-000000000000}"/>
          </ac:spMkLst>
        </pc:spChg>
        <pc:spChg chg="del mod">
          <ac:chgData name="Kanchan Sinha" userId="6ff8d5ae49ba4588" providerId="LiveId" clId="{52FF03BC-278F-4229-9295-CD6BC45A0956}" dt="2024-09-11T10:28:15.514" v="3" actId="478"/>
          <ac:spMkLst>
            <pc:docMk/>
            <pc:sldMk cId="0" sldId="256"/>
            <ac:spMk id="18" creationId="{00000000-0000-0000-0000-000000000000}"/>
          </ac:spMkLst>
        </pc:spChg>
        <pc:spChg chg="del">
          <ac:chgData name="Kanchan Sinha" userId="6ff8d5ae49ba4588" providerId="LiveId" clId="{52FF03BC-278F-4229-9295-CD6BC45A0956}" dt="2024-09-11T10:28:59.671" v="15" actId="478"/>
          <ac:spMkLst>
            <pc:docMk/>
            <pc:sldMk cId="0" sldId="256"/>
            <ac:spMk id="19" creationId="{00000000-0000-0000-0000-000000000000}"/>
          </ac:spMkLst>
        </pc:spChg>
        <pc:spChg chg="del mod">
          <ac:chgData name="Kanchan Sinha" userId="6ff8d5ae49ba4588" providerId="LiveId" clId="{52FF03BC-278F-4229-9295-CD6BC45A0956}" dt="2024-09-11T10:28:57.494" v="14" actId="478"/>
          <ac:spMkLst>
            <pc:docMk/>
            <pc:sldMk cId="0" sldId="256"/>
            <ac:spMk id="20" creationId="{00000000-0000-0000-0000-000000000000}"/>
          </ac:spMkLst>
        </pc:spChg>
        <pc:spChg chg="del mod">
          <ac:chgData name="Kanchan Sinha" userId="6ff8d5ae49ba4588" providerId="LiveId" clId="{52FF03BC-278F-4229-9295-CD6BC45A0956}" dt="2024-09-11T10:28:49.595" v="11" actId="478"/>
          <ac:spMkLst>
            <pc:docMk/>
            <pc:sldMk cId="0" sldId="256"/>
            <ac:spMk id="21" creationId="{00000000-0000-0000-0000-000000000000}"/>
          </ac:spMkLst>
        </pc:spChg>
        <pc:spChg chg="del mod">
          <ac:chgData name="Kanchan Sinha" userId="6ff8d5ae49ba4588" providerId="LiveId" clId="{52FF03BC-278F-4229-9295-CD6BC45A0956}" dt="2024-09-11T10:28:47.587" v="9" actId="478"/>
          <ac:spMkLst>
            <pc:docMk/>
            <pc:sldMk cId="0" sldId="256"/>
            <ac:spMk id="22" creationId="{00000000-0000-0000-0000-000000000000}"/>
          </ac:spMkLst>
        </pc:spChg>
        <pc:spChg chg="mod">
          <ac:chgData name="Kanchan Sinha" userId="6ff8d5ae49ba4588" providerId="LiveId" clId="{52FF03BC-278F-4229-9295-CD6BC45A0956}" dt="2024-09-11T10:32:36.726" v="58" actId="1076"/>
          <ac:spMkLst>
            <pc:docMk/>
            <pc:sldMk cId="0" sldId="256"/>
            <ac:spMk id="29" creationId="{00000000-0000-0000-0000-000000000000}"/>
          </ac:spMkLst>
        </pc:spChg>
        <pc:spChg chg="mod">
          <ac:chgData name="Kanchan Sinha" userId="6ff8d5ae49ba4588" providerId="LiveId" clId="{52FF03BC-278F-4229-9295-CD6BC45A0956}" dt="2024-09-12T16:44:28.633" v="2365" actId="1076"/>
          <ac:spMkLst>
            <pc:docMk/>
            <pc:sldMk cId="0" sldId="256"/>
            <ac:spMk id="30" creationId="{00000000-0000-0000-0000-000000000000}"/>
          </ac:spMkLst>
        </pc:spChg>
        <pc:spChg chg="del">
          <ac:chgData name="Kanchan Sinha" userId="6ff8d5ae49ba4588" providerId="LiveId" clId="{52FF03BC-278F-4229-9295-CD6BC45A0956}" dt="2024-09-11T10:32:08.048" v="44" actId="478"/>
          <ac:spMkLst>
            <pc:docMk/>
            <pc:sldMk cId="0" sldId="256"/>
            <ac:spMk id="31" creationId="{00000000-0000-0000-0000-000000000000}"/>
          </ac:spMkLst>
        </pc:spChg>
        <pc:spChg chg="del">
          <ac:chgData name="Kanchan Sinha" userId="6ff8d5ae49ba4588" providerId="LiveId" clId="{52FF03BC-278F-4229-9295-CD6BC45A0956}" dt="2024-09-11T10:32:07.065" v="43" actId="478"/>
          <ac:spMkLst>
            <pc:docMk/>
            <pc:sldMk cId="0" sldId="256"/>
            <ac:spMk id="32" creationId="{00000000-0000-0000-0000-000000000000}"/>
          </ac:spMkLst>
        </pc:spChg>
        <pc:spChg chg="del">
          <ac:chgData name="Kanchan Sinha" userId="6ff8d5ae49ba4588" providerId="LiveId" clId="{52FF03BC-278F-4229-9295-CD6BC45A0956}" dt="2024-09-11T10:32:09.942" v="46" actId="478"/>
          <ac:spMkLst>
            <pc:docMk/>
            <pc:sldMk cId="0" sldId="256"/>
            <ac:spMk id="33" creationId="{00000000-0000-0000-0000-000000000000}"/>
          </ac:spMkLst>
        </pc:spChg>
        <pc:spChg chg="del mod">
          <ac:chgData name="Kanchan Sinha" userId="6ff8d5ae49ba4588" providerId="LiveId" clId="{52FF03BC-278F-4229-9295-CD6BC45A0956}" dt="2024-09-11T10:32:16.991" v="54" actId="478"/>
          <ac:spMkLst>
            <pc:docMk/>
            <pc:sldMk cId="0" sldId="256"/>
            <ac:spMk id="34" creationId="{00000000-0000-0000-0000-000000000000}"/>
          </ac:spMkLst>
        </pc:spChg>
        <pc:spChg chg="del">
          <ac:chgData name="Kanchan Sinha" userId="6ff8d5ae49ba4588" providerId="LiveId" clId="{52FF03BC-278F-4229-9295-CD6BC45A0956}" dt="2024-09-11T10:32:10.921" v="47" actId="478"/>
          <ac:spMkLst>
            <pc:docMk/>
            <pc:sldMk cId="0" sldId="256"/>
            <ac:spMk id="35" creationId="{00000000-0000-0000-0000-000000000000}"/>
          </ac:spMkLst>
        </pc:spChg>
        <pc:spChg chg="del">
          <ac:chgData name="Kanchan Sinha" userId="6ff8d5ae49ba4588" providerId="LiveId" clId="{52FF03BC-278F-4229-9295-CD6BC45A0956}" dt="2024-09-11T10:32:15.144" v="52" actId="478"/>
          <ac:spMkLst>
            <pc:docMk/>
            <pc:sldMk cId="0" sldId="256"/>
            <ac:spMk id="36" creationId="{00000000-0000-0000-0000-000000000000}"/>
          </ac:spMkLst>
        </pc:spChg>
        <pc:spChg chg="del">
          <ac:chgData name="Kanchan Sinha" userId="6ff8d5ae49ba4588" providerId="LiveId" clId="{52FF03BC-278F-4229-9295-CD6BC45A0956}" dt="2024-09-11T10:32:11.701" v="48" actId="478"/>
          <ac:spMkLst>
            <pc:docMk/>
            <pc:sldMk cId="0" sldId="256"/>
            <ac:spMk id="37" creationId="{00000000-0000-0000-0000-000000000000}"/>
          </ac:spMkLst>
        </pc:spChg>
        <pc:spChg chg="del mod">
          <ac:chgData name="Kanchan Sinha" userId="6ff8d5ae49ba4588" providerId="LiveId" clId="{52FF03BC-278F-4229-9295-CD6BC45A0956}" dt="2024-09-11T10:32:13.543" v="51" actId="478"/>
          <ac:spMkLst>
            <pc:docMk/>
            <pc:sldMk cId="0" sldId="256"/>
            <ac:spMk id="38" creationId="{00000000-0000-0000-0000-000000000000}"/>
          </ac:spMkLst>
        </pc:spChg>
        <pc:spChg chg="add mod">
          <ac:chgData name="Kanchan Sinha" userId="6ff8d5ae49ba4588" providerId="LiveId" clId="{52FF03BC-278F-4229-9295-CD6BC45A0956}" dt="2024-09-11T10:34:11.382" v="99" actId="1076"/>
          <ac:spMkLst>
            <pc:docMk/>
            <pc:sldMk cId="0" sldId="256"/>
            <ac:spMk id="42" creationId="{38CBDEB4-E524-9ACE-14F0-B7AAA4772FF9}"/>
          </ac:spMkLst>
        </pc:spChg>
        <pc:grpChg chg="add del">
          <ac:chgData name="Kanchan Sinha" userId="6ff8d5ae49ba4588" providerId="LiveId" clId="{52FF03BC-278F-4229-9295-CD6BC45A0956}" dt="2024-09-11T10:29:03.471" v="17" actId="478"/>
          <ac:grpSpMkLst>
            <pc:docMk/>
            <pc:sldMk cId="0" sldId="256"/>
            <ac:grpSpMk id="9" creationId="{00000000-0000-0000-0000-000000000000}"/>
          </ac:grpSpMkLst>
        </pc:grpChg>
        <pc:grpChg chg="del mod">
          <ac:chgData name="Kanchan Sinha" userId="6ff8d5ae49ba4588" providerId="LiveId" clId="{52FF03BC-278F-4229-9295-CD6BC45A0956}" dt="2024-09-11T10:31:11.022" v="30" actId="478"/>
          <ac:grpSpMkLst>
            <pc:docMk/>
            <pc:sldMk cId="0" sldId="256"/>
            <ac:grpSpMk id="27" creationId="{00000000-0000-0000-0000-000000000000}"/>
          </ac:grpSpMkLst>
        </pc:grpChg>
        <pc:picChg chg="add mod">
          <ac:chgData name="Kanchan Sinha" userId="6ff8d5ae49ba4588" providerId="LiveId" clId="{52FF03BC-278F-4229-9295-CD6BC45A0956}" dt="2024-09-12T16:44:29.738" v="2366"/>
          <ac:picMkLst>
            <pc:docMk/>
            <pc:sldMk cId="0" sldId="256"/>
            <ac:picMk id="4" creationId="{74811C01-5ADD-7915-5946-9729E4505AA2}"/>
          </ac:picMkLst>
        </pc:picChg>
        <pc:picChg chg="add mod">
          <ac:chgData name="Kanchan Sinha" userId="6ff8d5ae49ba4588" providerId="LiveId" clId="{52FF03BC-278F-4229-9295-CD6BC45A0956}" dt="2024-09-12T16:52:42.537" v="2370" actId="1038"/>
          <ac:picMkLst>
            <pc:docMk/>
            <pc:sldMk cId="0" sldId="256"/>
            <ac:picMk id="5" creationId="{E2066C2D-6200-3DFC-5AA1-6BEAA39032AF}"/>
          </ac:picMkLst>
        </pc:picChg>
        <pc:picChg chg="add del mod">
          <ac:chgData name="Kanchan Sinha" userId="6ff8d5ae49ba4588" providerId="LiveId" clId="{52FF03BC-278F-4229-9295-CD6BC45A0956}" dt="2024-09-12T16:16:02.590" v="2226"/>
          <ac:picMkLst>
            <pc:docMk/>
            <pc:sldMk cId="0" sldId="256"/>
            <ac:picMk id="18" creationId="{BF3053E6-D7B0-A1D5-8930-C4BA753A9599}"/>
          </ac:picMkLst>
        </pc:picChg>
        <pc:picChg chg="add mod">
          <ac:chgData name="Kanchan Sinha" userId="6ff8d5ae49ba4588" providerId="LiveId" clId="{52FF03BC-278F-4229-9295-CD6BC45A0956}" dt="2024-09-11T11:07:49.470" v="652" actId="1038"/>
          <ac:picMkLst>
            <pc:docMk/>
            <pc:sldMk cId="0" sldId="256"/>
            <ac:picMk id="39" creationId="{B500DDF7-B4B5-3C69-C237-732AB7603F0D}"/>
          </ac:picMkLst>
        </pc:picChg>
        <pc:picChg chg="add mod">
          <ac:chgData name="Kanchan Sinha" userId="6ff8d5ae49ba4588" providerId="LiveId" clId="{52FF03BC-278F-4229-9295-CD6BC45A0956}" dt="2024-09-11T10:32:50.055" v="60" actId="14100"/>
          <ac:picMkLst>
            <pc:docMk/>
            <pc:sldMk cId="0" sldId="256"/>
            <ac:picMk id="41" creationId="{8EB81E88-360A-4E78-9BB9-8A0B8614D41C}"/>
          </ac:picMkLst>
        </pc:picChg>
      </pc:sldChg>
      <pc:sldChg chg="addSp delSp modSp mod modTransition delAnim modAnim">
        <pc:chgData name="Kanchan Sinha" userId="6ff8d5ae49ba4588" providerId="LiveId" clId="{52FF03BC-278F-4229-9295-CD6BC45A0956}" dt="2024-09-12T16:34:53.081" v="2362" actId="1036"/>
        <pc:sldMkLst>
          <pc:docMk/>
          <pc:sldMk cId="0" sldId="257"/>
        </pc:sldMkLst>
        <pc:spChg chg="del">
          <ac:chgData name="Kanchan Sinha" userId="6ff8d5ae49ba4588" providerId="LiveId" clId="{52FF03BC-278F-4229-9295-CD6BC45A0956}" dt="2024-09-11T10:40:40.226" v="215" actId="478"/>
          <ac:spMkLst>
            <pc:docMk/>
            <pc:sldMk cId="0" sldId="257"/>
            <ac:spMk id="8" creationId="{00000000-0000-0000-0000-000000000000}"/>
          </ac:spMkLst>
        </pc:spChg>
        <pc:spChg chg="del">
          <ac:chgData name="Kanchan Sinha" userId="6ff8d5ae49ba4588" providerId="LiveId" clId="{52FF03BC-278F-4229-9295-CD6BC45A0956}" dt="2024-09-11T10:35:37.634" v="149" actId="478"/>
          <ac:spMkLst>
            <pc:docMk/>
            <pc:sldMk cId="0" sldId="257"/>
            <ac:spMk id="9" creationId="{00000000-0000-0000-0000-000000000000}"/>
          </ac:spMkLst>
        </pc:spChg>
        <pc:spChg chg="del mod">
          <ac:chgData name="Kanchan Sinha" userId="6ff8d5ae49ba4588" providerId="LiveId" clId="{52FF03BC-278F-4229-9295-CD6BC45A0956}" dt="2024-09-11T10:35:35.986" v="148" actId="478"/>
          <ac:spMkLst>
            <pc:docMk/>
            <pc:sldMk cId="0" sldId="257"/>
            <ac:spMk id="24" creationId="{00000000-0000-0000-0000-000000000000}"/>
          </ac:spMkLst>
        </pc:spChg>
        <pc:spChg chg="del">
          <ac:chgData name="Kanchan Sinha" userId="6ff8d5ae49ba4588" providerId="LiveId" clId="{52FF03BC-278F-4229-9295-CD6BC45A0956}" dt="2024-09-11T10:40:43.936" v="218" actId="478"/>
          <ac:spMkLst>
            <pc:docMk/>
            <pc:sldMk cId="0" sldId="257"/>
            <ac:spMk id="25" creationId="{00000000-0000-0000-0000-000000000000}"/>
          </ac:spMkLst>
        </pc:spChg>
        <pc:spChg chg="del mod">
          <ac:chgData name="Kanchan Sinha" userId="6ff8d5ae49ba4588" providerId="LiveId" clId="{52FF03BC-278F-4229-9295-CD6BC45A0956}" dt="2024-09-11T10:40:42.299" v="217" actId="478"/>
          <ac:spMkLst>
            <pc:docMk/>
            <pc:sldMk cId="0" sldId="257"/>
            <ac:spMk id="26" creationId="{00000000-0000-0000-0000-000000000000}"/>
          </ac:spMkLst>
        </pc:spChg>
        <pc:spChg chg="del mod">
          <ac:chgData name="Kanchan Sinha" userId="6ff8d5ae49ba4588" providerId="LiveId" clId="{52FF03BC-278F-4229-9295-CD6BC45A0956}" dt="2024-09-11T10:40:38.706" v="214" actId="478"/>
          <ac:spMkLst>
            <pc:docMk/>
            <pc:sldMk cId="0" sldId="257"/>
            <ac:spMk id="27" creationId="{00000000-0000-0000-0000-000000000000}"/>
          </ac:spMkLst>
        </pc:spChg>
        <pc:spChg chg="del">
          <ac:chgData name="Kanchan Sinha" userId="6ff8d5ae49ba4588" providerId="LiveId" clId="{52FF03BC-278F-4229-9295-CD6BC45A0956}" dt="2024-09-11T10:40:35.777" v="212" actId="478"/>
          <ac:spMkLst>
            <pc:docMk/>
            <pc:sldMk cId="0" sldId="257"/>
            <ac:spMk id="28" creationId="{00000000-0000-0000-0000-000000000000}"/>
          </ac:spMkLst>
        </pc:spChg>
        <pc:spChg chg="mod">
          <ac:chgData name="Kanchan Sinha" userId="6ff8d5ae49ba4588" providerId="LiveId" clId="{52FF03BC-278F-4229-9295-CD6BC45A0956}" dt="2024-09-11T10:40:07.004" v="204" actId="1076"/>
          <ac:spMkLst>
            <pc:docMk/>
            <pc:sldMk cId="0" sldId="257"/>
            <ac:spMk id="29" creationId="{00000000-0000-0000-0000-000000000000}"/>
          </ac:spMkLst>
        </pc:spChg>
        <pc:spChg chg="del mod">
          <ac:chgData name="Kanchan Sinha" userId="6ff8d5ae49ba4588" providerId="LiveId" clId="{52FF03BC-278F-4229-9295-CD6BC45A0956}" dt="2024-09-11T10:35:30.824" v="145" actId="478"/>
          <ac:spMkLst>
            <pc:docMk/>
            <pc:sldMk cId="0" sldId="257"/>
            <ac:spMk id="30" creationId="{00000000-0000-0000-0000-000000000000}"/>
          </ac:spMkLst>
        </pc:spChg>
        <pc:spChg chg="mod">
          <ac:chgData name="Kanchan Sinha" userId="6ff8d5ae49ba4588" providerId="LiveId" clId="{52FF03BC-278F-4229-9295-CD6BC45A0956}" dt="2024-09-11T10:40:22.471" v="211" actId="5793"/>
          <ac:spMkLst>
            <pc:docMk/>
            <pc:sldMk cId="0" sldId="257"/>
            <ac:spMk id="31" creationId="{00000000-0000-0000-0000-000000000000}"/>
          </ac:spMkLst>
        </pc:spChg>
        <pc:spChg chg="del">
          <ac:chgData name="Kanchan Sinha" userId="6ff8d5ae49ba4588" providerId="LiveId" clId="{52FF03BC-278F-4229-9295-CD6BC45A0956}" dt="2024-09-11T10:36:01.807" v="151" actId="478"/>
          <ac:spMkLst>
            <pc:docMk/>
            <pc:sldMk cId="0" sldId="257"/>
            <ac:spMk id="32" creationId="{00000000-0000-0000-0000-000000000000}"/>
          </ac:spMkLst>
        </pc:spChg>
        <pc:spChg chg="add mod">
          <ac:chgData name="Kanchan Sinha" userId="6ff8d5ae49ba4588" providerId="LiveId" clId="{52FF03BC-278F-4229-9295-CD6BC45A0956}" dt="2024-09-12T16:34:53.081" v="2362" actId="1036"/>
          <ac:spMkLst>
            <pc:docMk/>
            <pc:sldMk cId="0" sldId="257"/>
            <ac:spMk id="34" creationId="{5353F919-AD5F-1592-305E-A617B88BA7F6}"/>
          </ac:spMkLst>
        </pc:spChg>
        <pc:picChg chg="add del mod">
          <ac:chgData name="Kanchan Sinha" userId="6ff8d5ae49ba4588" providerId="LiveId" clId="{52FF03BC-278F-4229-9295-CD6BC45A0956}" dt="2024-09-12T16:20:43.233" v="2274" actId="478"/>
          <ac:picMkLst>
            <pc:docMk/>
            <pc:sldMk cId="0" sldId="257"/>
            <ac:picMk id="26" creationId="{4651CE73-FE58-DEA0-934A-3B8954B0C190}"/>
          </ac:picMkLst>
        </pc:picChg>
        <pc:picChg chg="add mod">
          <ac:chgData name="Kanchan Sinha" userId="6ff8d5ae49ba4588" providerId="LiveId" clId="{52FF03BC-278F-4229-9295-CD6BC45A0956}" dt="2024-09-11T11:07:45.129" v="650" actId="1038"/>
          <ac:picMkLst>
            <pc:docMk/>
            <pc:sldMk cId="0" sldId="257"/>
            <ac:picMk id="33" creationId="{71D9AC8D-30F7-6BB4-DACA-F2BB668E8A86}"/>
          </ac:picMkLst>
        </pc:picChg>
      </pc:sldChg>
      <pc:sldChg chg="addSp delSp modSp mod modTransition delAnim modAnim">
        <pc:chgData name="Kanchan Sinha" userId="6ff8d5ae49ba4588" providerId="LiveId" clId="{52FF03BC-278F-4229-9295-CD6BC45A0956}" dt="2024-09-13T13:52:22.310" v="2476" actId="20577"/>
        <pc:sldMkLst>
          <pc:docMk/>
          <pc:sldMk cId="0" sldId="258"/>
        </pc:sldMkLst>
        <pc:spChg chg="del">
          <ac:chgData name="Kanchan Sinha" userId="6ff8d5ae49ba4588" providerId="LiveId" clId="{52FF03BC-278F-4229-9295-CD6BC45A0956}" dt="2024-09-11T10:55:00.151" v="412" actId="478"/>
          <ac:spMkLst>
            <pc:docMk/>
            <pc:sldMk cId="0" sldId="258"/>
            <ac:spMk id="5" creationId="{00000000-0000-0000-0000-000000000000}"/>
          </ac:spMkLst>
        </pc:spChg>
        <pc:spChg chg="del">
          <ac:chgData name="Kanchan Sinha" userId="6ff8d5ae49ba4588" providerId="LiveId" clId="{52FF03BC-278F-4229-9295-CD6BC45A0956}" dt="2024-09-11T10:55:08.318" v="418" actId="478"/>
          <ac:spMkLst>
            <pc:docMk/>
            <pc:sldMk cId="0" sldId="258"/>
            <ac:spMk id="6" creationId="{00000000-0000-0000-0000-000000000000}"/>
          </ac:spMkLst>
        </pc:spChg>
        <pc:spChg chg="del mod">
          <ac:chgData name="Kanchan Sinha" userId="6ff8d5ae49ba4588" providerId="LiveId" clId="{52FF03BC-278F-4229-9295-CD6BC45A0956}" dt="2024-09-11T10:55:07.182" v="417" actId="478"/>
          <ac:spMkLst>
            <pc:docMk/>
            <pc:sldMk cId="0" sldId="258"/>
            <ac:spMk id="19" creationId="{00000000-0000-0000-0000-000000000000}"/>
          </ac:spMkLst>
        </pc:spChg>
        <pc:spChg chg="del">
          <ac:chgData name="Kanchan Sinha" userId="6ff8d5ae49ba4588" providerId="LiveId" clId="{52FF03BC-278F-4229-9295-CD6BC45A0956}" dt="2024-09-11T10:55:02.729" v="414" actId="478"/>
          <ac:spMkLst>
            <pc:docMk/>
            <pc:sldMk cId="0" sldId="258"/>
            <ac:spMk id="20" creationId="{00000000-0000-0000-0000-000000000000}"/>
          </ac:spMkLst>
        </pc:spChg>
        <pc:spChg chg="del">
          <ac:chgData name="Kanchan Sinha" userId="6ff8d5ae49ba4588" providerId="LiveId" clId="{52FF03BC-278F-4229-9295-CD6BC45A0956}" dt="2024-09-11T10:55:01.404" v="413" actId="478"/>
          <ac:spMkLst>
            <pc:docMk/>
            <pc:sldMk cId="0" sldId="258"/>
            <ac:spMk id="21" creationId="{00000000-0000-0000-0000-000000000000}"/>
          </ac:spMkLst>
        </pc:spChg>
        <pc:spChg chg="del">
          <ac:chgData name="Kanchan Sinha" userId="6ff8d5ae49ba4588" providerId="LiveId" clId="{52FF03BC-278F-4229-9295-CD6BC45A0956}" dt="2024-09-11T10:54:58.447" v="411" actId="478"/>
          <ac:spMkLst>
            <pc:docMk/>
            <pc:sldMk cId="0" sldId="258"/>
            <ac:spMk id="22" creationId="{00000000-0000-0000-0000-000000000000}"/>
          </ac:spMkLst>
        </pc:spChg>
        <pc:spChg chg="del mod">
          <ac:chgData name="Kanchan Sinha" userId="6ff8d5ae49ba4588" providerId="LiveId" clId="{52FF03BC-278F-4229-9295-CD6BC45A0956}" dt="2024-09-11T10:54:56.698" v="410" actId="478"/>
          <ac:spMkLst>
            <pc:docMk/>
            <pc:sldMk cId="0" sldId="258"/>
            <ac:spMk id="23" creationId="{00000000-0000-0000-0000-000000000000}"/>
          </ac:spMkLst>
        </pc:spChg>
        <pc:spChg chg="mod">
          <ac:chgData name="Kanchan Sinha" userId="6ff8d5ae49ba4588" providerId="LiveId" clId="{52FF03BC-278F-4229-9295-CD6BC45A0956}" dt="2024-09-11T10:54:52.550" v="408" actId="14100"/>
          <ac:spMkLst>
            <pc:docMk/>
            <pc:sldMk cId="0" sldId="258"/>
            <ac:spMk id="31" creationId="{00000000-0000-0000-0000-000000000000}"/>
          </ac:spMkLst>
        </pc:spChg>
        <pc:spChg chg="del mod">
          <ac:chgData name="Kanchan Sinha" userId="6ff8d5ae49ba4588" providerId="LiveId" clId="{52FF03BC-278F-4229-9295-CD6BC45A0956}" dt="2024-09-11T10:58:00.372" v="466" actId="478"/>
          <ac:spMkLst>
            <pc:docMk/>
            <pc:sldMk cId="0" sldId="258"/>
            <ac:spMk id="32" creationId="{00000000-0000-0000-0000-000000000000}"/>
          </ac:spMkLst>
        </pc:spChg>
        <pc:spChg chg="mod">
          <ac:chgData name="Kanchan Sinha" userId="6ff8d5ae49ba4588" providerId="LiveId" clId="{52FF03BC-278F-4229-9295-CD6BC45A0956}" dt="2024-09-13T13:52:12.638" v="2460" actId="20577"/>
          <ac:spMkLst>
            <pc:docMk/>
            <pc:sldMk cId="0" sldId="258"/>
            <ac:spMk id="33" creationId="{00000000-0000-0000-0000-000000000000}"/>
          </ac:spMkLst>
        </pc:spChg>
        <pc:spChg chg="mod">
          <ac:chgData name="Kanchan Sinha" userId="6ff8d5ae49ba4588" providerId="LiveId" clId="{52FF03BC-278F-4229-9295-CD6BC45A0956}" dt="2024-09-11T10:57:45.642" v="463" actId="122"/>
          <ac:spMkLst>
            <pc:docMk/>
            <pc:sldMk cId="0" sldId="258"/>
            <ac:spMk id="35" creationId="{00000000-0000-0000-0000-000000000000}"/>
          </ac:spMkLst>
        </pc:spChg>
        <pc:spChg chg="del mod">
          <ac:chgData name="Kanchan Sinha" userId="6ff8d5ae49ba4588" providerId="LiveId" clId="{52FF03BC-278F-4229-9295-CD6BC45A0956}" dt="2024-09-11T10:58:41.539" v="482" actId="478"/>
          <ac:spMkLst>
            <pc:docMk/>
            <pc:sldMk cId="0" sldId="258"/>
            <ac:spMk id="37" creationId="{00000000-0000-0000-0000-000000000000}"/>
          </ac:spMkLst>
        </pc:spChg>
        <pc:spChg chg="mod">
          <ac:chgData name="Kanchan Sinha" userId="6ff8d5ae49ba4588" providerId="LiveId" clId="{52FF03BC-278F-4229-9295-CD6BC45A0956}" dt="2024-09-13T13:52:22.310" v="2476" actId="20577"/>
          <ac:spMkLst>
            <pc:docMk/>
            <pc:sldMk cId="0" sldId="258"/>
            <ac:spMk id="38" creationId="{00000000-0000-0000-0000-000000000000}"/>
          </ac:spMkLst>
        </pc:spChg>
        <pc:spChg chg="del mod">
          <ac:chgData name="Kanchan Sinha" userId="6ff8d5ae49ba4588" providerId="LiveId" clId="{52FF03BC-278F-4229-9295-CD6BC45A0956}" dt="2024-09-11T10:58:44.480" v="485" actId="478"/>
          <ac:spMkLst>
            <pc:docMk/>
            <pc:sldMk cId="0" sldId="258"/>
            <ac:spMk id="42" creationId="{00000000-0000-0000-0000-000000000000}"/>
          </ac:spMkLst>
        </pc:spChg>
        <pc:spChg chg="add del mod">
          <ac:chgData name="Kanchan Sinha" userId="6ff8d5ae49ba4588" providerId="LiveId" clId="{52FF03BC-278F-4229-9295-CD6BC45A0956}" dt="2024-09-11T10:54:06.865" v="361" actId="478"/>
          <ac:spMkLst>
            <pc:docMk/>
            <pc:sldMk cId="0" sldId="258"/>
            <ac:spMk id="43" creationId="{EA94A84F-D221-0593-2B70-E9B7EFBE5515}"/>
          </ac:spMkLst>
        </pc:spChg>
        <pc:spChg chg="add del mod">
          <ac:chgData name="Kanchan Sinha" userId="6ff8d5ae49ba4588" providerId="LiveId" clId="{52FF03BC-278F-4229-9295-CD6BC45A0956}" dt="2024-09-11T10:57:37.344" v="461" actId="478"/>
          <ac:spMkLst>
            <pc:docMk/>
            <pc:sldMk cId="0" sldId="258"/>
            <ac:spMk id="44" creationId="{93CC366E-DF4F-7524-0482-2C514344752F}"/>
          </ac:spMkLst>
        </pc:spChg>
        <pc:spChg chg="add del mod">
          <ac:chgData name="Kanchan Sinha" userId="6ff8d5ae49ba4588" providerId="LiveId" clId="{52FF03BC-278F-4229-9295-CD6BC45A0956}" dt="2024-09-11T10:58:23.320" v="479" actId="478"/>
          <ac:spMkLst>
            <pc:docMk/>
            <pc:sldMk cId="0" sldId="258"/>
            <ac:spMk id="45" creationId="{6A855697-4E91-BFDB-0E1B-BC9CACC0F65A}"/>
          </ac:spMkLst>
        </pc:spChg>
        <pc:spChg chg="add mod">
          <ac:chgData name="Kanchan Sinha" userId="6ff8d5ae49ba4588" providerId="LiveId" clId="{52FF03BC-278F-4229-9295-CD6BC45A0956}" dt="2024-09-11T10:57:50.267" v="464"/>
          <ac:spMkLst>
            <pc:docMk/>
            <pc:sldMk cId="0" sldId="258"/>
            <ac:spMk id="47" creationId="{23BD648A-C8CA-604C-69AB-E2DC1BE2E00C}"/>
          </ac:spMkLst>
        </pc:spChg>
        <pc:spChg chg="add mod">
          <ac:chgData name="Kanchan Sinha" userId="6ff8d5ae49ba4588" providerId="LiveId" clId="{52FF03BC-278F-4229-9295-CD6BC45A0956}" dt="2024-09-11T11:00:57.546" v="521" actId="1038"/>
          <ac:spMkLst>
            <pc:docMk/>
            <pc:sldMk cId="0" sldId="258"/>
            <ac:spMk id="48" creationId="{42F6B0EC-E576-96DC-2617-AC3F9AE5CD4B}"/>
          </ac:spMkLst>
        </pc:spChg>
        <pc:spChg chg="add mod">
          <ac:chgData name="Kanchan Sinha" userId="6ff8d5ae49ba4588" providerId="LiveId" clId="{52FF03BC-278F-4229-9295-CD6BC45A0956}" dt="2024-09-11T11:01:18.818" v="524" actId="1076"/>
          <ac:spMkLst>
            <pc:docMk/>
            <pc:sldMk cId="0" sldId="258"/>
            <ac:spMk id="49" creationId="{AF6DA014-E0FD-7B5B-4C06-767D8CA5298F}"/>
          </ac:spMkLst>
        </pc:spChg>
        <pc:grpChg chg="del">
          <ac:chgData name="Kanchan Sinha" userId="6ff8d5ae49ba4588" providerId="LiveId" clId="{52FF03BC-278F-4229-9295-CD6BC45A0956}" dt="2024-09-11T10:53:04.062" v="354" actId="478"/>
          <ac:grpSpMkLst>
            <pc:docMk/>
            <pc:sldMk cId="0" sldId="258"/>
            <ac:grpSpMk id="24" creationId="{00000000-0000-0000-0000-000000000000}"/>
          </ac:grpSpMkLst>
        </pc:grpChg>
        <pc:grpChg chg="del">
          <ac:chgData name="Kanchan Sinha" userId="6ff8d5ae49ba4588" providerId="LiveId" clId="{52FF03BC-278F-4229-9295-CD6BC45A0956}" dt="2024-09-11T10:53:30.240" v="355" actId="478"/>
          <ac:grpSpMkLst>
            <pc:docMk/>
            <pc:sldMk cId="0" sldId="258"/>
            <ac:grpSpMk id="26" creationId="{00000000-0000-0000-0000-000000000000}"/>
          </ac:grpSpMkLst>
        </pc:grpChg>
        <pc:grpChg chg="del mod">
          <ac:chgData name="Kanchan Sinha" userId="6ff8d5ae49ba4588" providerId="LiveId" clId="{52FF03BC-278F-4229-9295-CD6BC45A0956}" dt="2024-09-11T11:00:47.808" v="511" actId="478"/>
          <ac:grpSpMkLst>
            <pc:docMk/>
            <pc:sldMk cId="0" sldId="258"/>
            <ac:grpSpMk id="28" creationId="{00000000-0000-0000-0000-000000000000}"/>
          </ac:grpSpMkLst>
        </pc:grpChg>
        <pc:grpChg chg="mod">
          <ac:chgData name="Kanchan Sinha" userId="6ff8d5ae49ba4588" providerId="LiveId" clId="{52FF03BC-278F-4229-9295-CD6BC45A0956}" dt="2024-09-11T11:01:14.624" v="523" actId="1076"/>
          <ac:grpSpMkLst>
            <pc:docMk/>
            <pc:sldMk cId="0" sldId="258"/>
            <ac:grpSpMk id="34" creationId="{00000000-0000-0000-0000-000000000000}"/>
          </ac:grpSpMkLst>
        </pc:grpChg>
        <pc:grpChg chg="del">
          <ac:chgData name="Kanchan Sinha" userId="6ff8d5ae49ba4588" providerId="LiveId" clId="{52FF03BC-278F-4229-9295-CD6BC45A0956}" dt="2024-09-11T10:58:43.293" v="483" actId="478"/>
          <ac:grpSpMkLst>
            <pc:docMk/>
            <pc:sldMk cId="0" sldId="258"/>
            <ac:grpSpMk id="39" creationId="{00000000-0000-0000-0000-000000000000}"/>
          </ac:grpSpMkLst>
        </pc:grpChg>
        <pc:picChg chg="add del mod">
          <ac:chgData name="Kanchan Sinha" userId="6ff8d5ae49ba4588" providerId="LiveId" clId="{52FF03BC-278F-4229-9295-CD6BC45A0956}" dt="2024-09-12T16:19:59.545" v="2260" actId="478"/>
          <ac:picMkLst>
            <pc:docMk/>
            <pc:sldMk cId="0" sldId="258"/>
            <ac:picMk id="20" creationId="{6BE6354C-A189-720D-996D-4562A64E9A08}"/>
          </ac:picMkLst>
        </pc:picChg>
        <pc:picChg chg="add mod">
          <ac:chgData name="Kanchan Sinha" userId="6ff8d5ae49ba4588" providerId="LiveId" clId="{52FF03BC-278F-4229-9295-CD6BC45A0956}" dt="2024-09-11T11:07:36.892" v="646" actId="1038"/>
          <ac:picMkLst>
            <pc:docMk/>
            <pc:sldMk cId="0" sldId="258"/>
            <ac:picMk id="46" creationId="{604D6E69-5CA4-2FC9-7188-308650AAEDE3}"/>
          </ac:picMkLst>
        </pc:picChg>
      </pc:sldChg>
      <pc:sldChg chg="addSp delSp modSp mod modTransition delAnim">
        <pc:chgData name="Kanchan Sinha" userId="6ff8d5ae49ba4588" providerId="LiveId" clId="{52FF03BC-278F-4229-9295-CD6BC45A0956}" dt="2024-09-13T16:19:27.169" v="2494" actId="20577"/>
        <pc:sldMkLst>
          <pc:docMk/>
          <pc:sldMk cId="0" sldId="259"/>
        </pc:sldMkLst>
        <pc:spChg chg="del">
          <ac:chgData name="Kanchan Sinha" userId="6ff8d5ae49ba4588" providerId="LiveId" clId="{52FF03BC-278F-4229-9295-CD6BC45A0956}" dt="2024-09-11T11:13:58.029" v="775" actId="478"/>
          <ac:spMkLst>
            <pc:docMk/>
            <pc:sldMk cId="0" sldId="259"/>
            <ac:spMk id="4" creationId="{00000000-0000-0000-0000-000000000000}"/>
          </ac:spMkLst>
        </pc:spChg>
        <pc:spChg chg="del">
          <ac:chgData name="Kanchan Sinha" userId="6ff8d5ae49ba4588" providerId="LiveId" clId="{52FF03BC-278F-4229-9295-CD6BC45A0956}" dt="2024-09-11T11:10:40.377" v="714" actId="478"/>
          <ac:spMkLst>
            <pc:docMk/>
            <pc:sldMk cId="0" sldId="259"/>
            <ac:spMk id="5" creationId="{00000000-0000-0000-0000-000000000000}"/>
          </ac:spMkLst>
        </pc:spChg>
        <pc:spChg chg="del">
          <ac:chgData name="Kanchan Sinha" userId="6ff8d5ae49ba4588" providerId="LiveId" clId="{52FF03BC-278F-4229-9295-CD6BC45A0956}" dt="2024-09-11T11:10:50.543" v="721" actId="478"/>
          <ac:spMkLst>
            <pc:docMk/>
            <pc:sldMk cId="0" sldId="259"/>
            <ac:spMk id="6" creationId="{00000000-0000-0000-0000-000000000000}"/>
          </ac:spMkLst>
        </pc:spChg>
        <pc:spChg chg="del mod">
          <ac:chgData name="Kanchan Sinha" userId="6ff8d5ae49ba4588" providerId="LiveId" clId="{52FF03BC-278F-4229-9295-CD6BC45A0956}" dt="2024-09-11T11:10:49.483" v="720" actId="478"/>
          <ac:spMkLst>
            <pc:docMk/>
            <pc:sldMk cId="0" sldId="259"/>
            <ac:spMk id="19" creationId="{00000000-0000-0000-0000-000000000000}"/>
          </ac:spMkLst>
        </pc:spChg>
        <pc:spChg chg="del">
          <ac:chgData name="Kanchan Sinha" userId="6ff8d5ae49ba4588" providerId="LiveId" clId="{52FF03BC-278F-4229-9295-CD6BC45A0956}" dt="2024-09-11T11:10:46.224" v="718" actId="478"/>
          <ac:spMkLst>
            <pc:docMk/>
            <pc:sldMk cId="0" sldId="259"/>
            <ac:spMk id="20" creationId="{00000000-0000-0000-0000-000000000000}"/>
          </ac:spMkLst>
        </pc:spChg>
        <pc:spChg chg="del mod">
          <ac:chgData name="Kanchan Sinha" userId="6ff8d5ae49ba4588" providerId="LiveId" clId="{52FF03BC-278F-4229-9295-CD6BC45A0956}" dt="2024-09-11T11:10:44.407" v="717" actId="478"/>
          <ac:spMkLst>
            <pc:docMk/>
            <pc:sldMk cId="0" sldId="259"/>
            <ac:spMk id="21" creationId="{00000000-0000-0000-0000-000000000000}"/>
          </ac:spMkLst>
        </pc:spChg>
        <pc:spChg chg="del">
          <ac:chgData name="Kanchan Sinha" userId="6ff8d5ae49ba4588" providerId="LiveId" clId="{52FF03BC-278F-4229-9295-CD6BC45A0956}" dt="2024-09-11T11:10:42.001" v="715" actId="478"/>
          <ac:spMkLst>
            <pc:docMk/>
            <pc:sldMk cId="0" sldId="259"/>
            <ac:spMk id="22" creationId="{00000000-0000-0000-0000-000000000000}"/>
          </ac:spMkLst>
        </pc:spChg>
        <pc:spChg chg="del">
          <ac:chgData name="Kanchan Sinha" userId="6ff8d5ae49ba4588" providerId="LiveId" clId="{52FF03BC-278F-4229-9295-CD6BC45A0956}" dt="2024-09-11T11:10:38.157" v="713" actId="478"/>
          <ac:spMkLst>
            <pc:docMk/>
            <pc:sldMk cId="0" sldId="259"/>
            <ac:spMk id="23" creationId="{00000000-0000-0000-0000-000000000000}"/>
          </ac:spMkLst>
        </pc:spChg>
        <pc:spChg chg="mod">
          <ac:chgData name="Kanchan Sinha" userId="6ff8d5ae49ba4588" providerId="LiveId" clId="{52FF03BC-278F-4229-9295-CD6BC45A0956}" dt="2024-09-11T11:10:12.590" v="709" actId="14100"/>
          <ac:spMkLst>
            <pc:docMk/>
            <pc:sldMk cId="0" sldId="259"/>
            <ac:spMk id="34" creationId="{00000000-0000-0000-0000-000000000000}"/>
          </ac:spMkLst>
        </pc:spChg>
        <pc:spChg chg="mod">
          <ac:chgData name="Kanchan Sinha" userId="6ff8d5ae49ba4588" providerId="LiveId" clId="{52FF03BC-278F-4229-9295-CD6BC45A0956}" dt="2024-09-13T16:15:54.311" v="2485" actId="1036"/>
          <ac:spMkLst>
            <pc:docMk/>
            <pc:sldMk cId="0" sldId="259"/>
            <ac:spMk id="35" creationId="{00000000-0000-0000-0000-000000000000}"/>
          </ac:spMkLst>
        </pc:spChg>
        <pc:spChg chg="mod">
          <ac:chgData name="Kanchan Sinha" userId="6ff8d5ae49ba4588" providerId="LiveId" clId="{52FF03BC-278F-4229-9295-CD6BC45A0956}" dt="2024-09-13T16:19:27.169" v="2494" actId="20577"/>
          <ac:spMkLst>
            <pc:docMk/>
            <pc:sldMk cId="0" sldId="259"/>
            <ac:spMk id="36" creationId="{00000000-0000-0000-0000-000000000000}"/>
          </ac:spMkLst>
        </pc:spChg>
        <pc:spChg chg="mod">
          <ac:chgData name="Kanchan Sinha" userId="6ff8d5ae49ba4588" providerId="LiveId" clId="{52FF03BC-278F-4229-9295-CD6BC45A0956}" dt="2024-09-11T11:23:03.695" v="822" actId="1037"/>
          <ac:spMkLst>
            <pc:docMk/>
            <pc:sldMk cId="0" sldId="259"/>
            <ac:spMk id="40" creationId="{00000000-0000-0000-0000-000000000000}"/>
          </ac:spMkLst>
        </pc:spChg>
        <pc:spChg chg="del mod">
          <ac:chgData name="Kanchan Sinha" userId="6ff8d5ae49ba4588" providerId="LiveId" clId="{52FF03BC-278F-4229-9295-CD6BC45A0956}" dt="2024-09-11T11:14:15.509" v="780" actId="478"/>
          <ac:spMkLst>
            <pc:docMk/>
            <pc:sldMk cId="0" sldId="259"/>
            <ac:spMk id="41" creationId="{00000000-0000-0000-0000-000000000000}"/>
          </ac:spMkLst>
        </pc:spChg>
        <pc:spChg chg="mod">
          <ac:chgData name="Kanchan Sinha" userId="6ff8d5ae49ba4588" providerId="LiveId" clId="{52FF03BC-278F-4229-9295-CD6BC45A0956}" dt="2024-09-11T11:22:48.167" v="815" actId="1037"/>
          <ac:spMkLst>
            <pc:docMk/>
            <pc:sldMk cId="0" sldId="259"/>
            <ac:spMk id="45" creationId="{00000000-0000-0000-0000-000000000000}"/>
          </ac:spMkLst>
        </pc:spChg>
        <pc:spChg chg="add mod">
          <ac:chgData name="Kanchan Sinha" userId="6ff8d5ae49ba4588" providerId="LiveId" clId="{52FF03BC-278F-4229-9295-CD6BC45A0956}" dt="2024-09-13T16:14:51.724" v="2477" actId="20577"/>
          <ac:spMkLst>
            <pc:docMk/>
            <pc:sldMk cId="0" sldId="259"/>
            <ac:spMk id="48" creationId="{6DB601A2-8EE1-91D4-7388-3BD4D31D3BFB}"/>
          </ac:spMkLst>
        </pc:spChg>
        <pc:grpChg chg="add del">
          <ac:chgData name="Kanchan Sinha" userId="6ff8d5ae49ba4588" providerId="LiveId" clId="{52FF03BC-278F-4229-9295-CD6BC45A0956}" dt="2024-09-11T11:09:34.426" v="666" actId="478"/>
          <ac:grpSpMkLst>
            <pc:docMk/>
            <pc:sldMk cId="0" sldId="259"/>
            <ac:grpSpMk id="24" creationId="{00000000-0000-0000-0000-000000000000}"/>
          </ac:grpSpMkLst>
        </pc:grpChg>
        <pc:grpChg chg="del">
          <ac:chgData name="Kanchan Sinha" userId="6ff8d5ae49ba4588" providerId="LiveId" clId="{52FF03BC-278F-4229-9295-CD6BC45A0956}" dt="2024-09-11T11:09:35.138" v="667" actId="478"/>
          <ac:grpSpMkLst>
            <pc:docMk/>
            <pc:sldMk cId="0" sldId="259"/>
            <ac:grpSpMk id="26" creationId="{00000000-0000-0000-0000-000000000000}"/>
          </ac:grpSpMkLst>
        </pc:grpChg>
        <pc:grpChg chg="del mod">
          <ac:chgData name="Kanchan Sinha" userId="6ff8d5ae49ba4588" providerId="LiveId" clId="{52FF03BC-278F-4229-9295-CD6BC45A0956}" dt="2024-09-11T11:14:57.347" v="788" actId="478"/>
          <ac:grpSpMkLst>
            <pc:docMk/>
            <pc:sldMk cId="0" sldId="259"/>
            <ac:grpSpMk id="28" creationId="{00000000-0000-0000-0000-000000000000}"/>
          </ac:grpSpMkLst>
        </pc:grpChg>
        <pc:grpChg chg="del">
          <ac:chgData name="Kanchan Sinha" userId="6ff8d5ae49ba4588" providerId="LiveId" clId="{52FF03BC-278F-4229-9295-CD6BC45A0956}" dt="2024-09-11T11:10:01.846" v="706" actId="478"/>
          <ac:grpSpMkLst>
            <pc:docMk/>
            <pc:sldMk cId="0" sldId="259"/>
            <ac:grpSpMk id="31" creationId="{00000000-0000-0000-0000-000000000000}"/>
          </ac:grpSpMkLst>
        </pc:grpChg>
        <pc:grpChg chg="mod">
          <ac:chgData name="Kanchan Sinha" userId="6ff8d5ae49ba4588" providerId="LiveId" clId="{52FF03BC-278F-4229-9295-CD6BC45A0956}" dt="2024-09-11T11:22:31.190" v="802" actId="1037"/>
          <ac:grpSpMkLst>
            <pc:docMk/>
            <pc:sldMk cId="0" sldId="259"/>
            <ac:grpSpMk id="37" creationId="{00000000-0000-0000-0000-000000000000}"/>
          </ac:grpSpMkLst>
        </pc:grpChg>
        <pc:grpChg chg="mod">
          <ac:chgData name="Kanchan Sinha" userId="6ff8d5ae49ba4588" providerId="LiveId" clId="{52FF03BC-278F-4229-9295-CD6BC45A0956}" dt="2024-09-11T11:22:41.203" v="809" actId="1037"/>
          <ac:grpSpMkLst>
            <pc:docMk/>
            <pc:sldMk cId="0" sldId="259"/>
            <ac:grpSpMk id="42" creationId="{00000000-0000-0000-0000-000000000000}"/>
          </ac:grpSpMkLst>
        </pc:grpChg>
        <pc:picChg chg="add del mod">
          <ac:chgData name="Kanchan Sinha" userId="6ff8d5ae49ba4588" providerId="LiveId" clId="{52FF03BC-278F-4229-9295-CD6BC45A0956}" dt="2024-09-12T16:20:06.291" v="2262" actId="478"/>
          <ac:picMkLst>
            <pc:docMk/>
            <pc:sldMk cId="0" sldId="259"/>
            <ac:picMk id="6" creationId="{8748A912-F1A4-A209-FC97-F699A9B4B459}"/>
          </ac:picMkLst>
        </pc:picChg>
        <pc:picChg chg="add mod">
          <ac:chgData name="Kanchan Sinha" userId="6ff8d5ae49ba4588" providerId="LiveId" clId="{52FF03BC-278F-4229-9295-CD6BC45A0956}" dt="2024-09-11T11:10:56.446" v="722"/>
          <ac:picMkLst>
            <pc:docMk/>
            <pc:sldMk cId="0" sldId="259"/>
            <ac:picMk id="46" creationId="{C25C514B-F009-1A0A-7F14-151D03DF1E62}"/>
          </ac:picMkLst>
        </pc:picChg>
        <pc:picChg chg="add mod">
          <ac:chgData name="Kanchan Sinha" userId="6ff8d5ae49ba4588" providerId="LiveId" clId="{52FF03BC-278F-4229-9295-CD6BC45A0956}" dt="2024-09-11T11:13:16.335" v="762"/>
          <ac:picMkLst>
            <pc:docMk/>
            <pc:sldMk cId="0" sldId="259"/>
            <ac:picMk id="47" creationId="{59C27B36-DDD1-A855-FD07-5E88D0FA5D73}"/>
          </ac:picMkLst>
        </pc:picChg>
        <pc:picChg chg="add mod">
          <ac:chgData name="Kanchan Sinha" userId="6ff8d5ae49ba4588" providerId="LiveId" clId="{52FF03BC-278F-4229-9295-CD6BC45A0956}" dt="2024-09-13T16:15:59.723" v="2486" actId="1076"/>
          <ac:picMkLst>
            <pc:docMk/>
            <pc:sldMk cId="0" sldId="259"/>
            <ac:picMk id="50" creationId="{D566D45E-9A65-E1C6-97EB-165720A9E237}"/>
          </ac:picMkLst>
        </pc:picChg>
      </pc:sldChg>
      <pc:sldChg chg="del">
        <pc:chgData name="Kanchan Sinha" userId="6ff8d5ae49ba4588" providerId="LiveId" clId="{52FF03BC-278F-4229-9295-CD6BC45A0956}" dt="2024-09-12T10:02:03.829" v="2211" actId="47"/>
        <pc:sldMkLst>
          <pc:docMk/>
          <pc:sldMk cId="0" sldId="260"/>
        </pc:sldMkLst>
      </pc:sldChg>
      <pc:sldChg chg="del">
        <pc:chgData name="Kanchan Sinha" userId="6ff8d5ae49ba4588" providerId="LiveId" clId="{52FF03BC-278F-4229-9295-CD6BC45A0956}" dt="2024-09-12T10:02:05.261" v="2212" actId="47"/>
        <pc:sldMkLst>
          <pc:docMk/>
          <pc:sldMk cId="0" sldId="261"/>
        </pc:sldMkLst>
      </pc:sldChg>
      <pc:sldChg chg="del">
        <pc:chgData name="Kanchan Sinha" userId="6ff8d5ae49ba4588" providerId="LiveId" clId="{52FF03BC-278F-4229-9295-CD6BC45A0956}" dt="2024-09-12T10:02:07.134" v="2213" actId="47"/>
        <pc:sldMkLst>
          <pc:docMk/>
          <pc:sldMk cId="0" sldId="262"/>
        </pc:sldMkLst>
      </pc:sldChg>
      <pc:sldChg chg="addSp delSp modSp mod ord modTransition delAnim">
        <pc:chgData name="Kanchan Sinha" userId="6ff8d5ae49ba4588" providerId="LiveId" clId="{52FF03BC-278F-4229-9295-CD6BC45A0956}" dt="2024-09-13T17:11:18.109" v="2495" actId="20577"/>
        <pc:sldMkLst>
          <pc:docMk/>
          <pc:sldMk cId="0" sldId="263"/>
        </pc:sldMkLst>
        <pc:spChg chg="mod">
          <ac:chgData name="Kanchan Sinha" userId="6ff8d5ae49ba4588" providerId="LiveId" clId="{52FF03BC-278F-4229-9295-CD6BC45A0956}" dt="2024-09-11T12:12:49.186" v="1697" actId="1076"/>
          <ac:spMkLst>
            <pc:docMk/>
            <pc:sldMk cId="0" sldId="263"/>
            <ac:spMk id="2" creationId="{00000000-0000-0000-0000-000000000000}"/>
          </ac:spMkLst>
        </pc:spChg>
        <pc:spChg chg="del">
          <ac:chgData name="Kanchan Sinha" userId="6ff8d5ae49ba4588" providerId="LiveId" clId="{52FF03BC-278F-4229-9295-CD6BC45A0956}" dt="2024-09-11T16:37:32.840" v="1896" actId="478"/>
          <ac:spMkLst>
            <pc:docMk/>
            <pc:sldMk cId="0" sldId="263"/>
            <ac:spMk id="5" creationId="{00000000-0000-0000-0000-000000000000}"/>
          </ac:spMkLst>
        </pc:spChg>
        <pc:spChg chg="del">
          <ac:chgData name="Kanchan Sinha" userId="6ff8d5ae49ba4588" providerId="LiveId" clId="{52FF03BC-278F-4229-9295-CD6BC45A0956}" dt="2024-09-11T12:11:54.410" v="1679" actId="478"/>
          <ac:spMkLst>
            <pc:docMk/>
            <pc:sldMk cId="0" sldId="263"/>
            <ac:spMk id="6" creationId="{00000000-0000-0000-0000-000000000000}"/>
          </ac:spMkLst>
        </pc:spChg>
        <pc:spChg chg="del mod">
          <ac:chgData name="Kanchan Sinha" userId="6ff8d5ae49ba4588" providerId="LiveId" clId="{52FF03BC-278F-4229-9295-CD6BC45A0956}" dt="2024-09-11T12:11:53.444" v="1678" actId="478"/>
          <ac:spMkLst>
            <pc:docMk/>
            <pc:sldMk cId="0" sldId="263"/>
            <ac:spMk id="19" creationId="{00000000-0000-0000-0000-000000000000}"/>
          </ac:spMkLst>
        </pc:spChg>
        <pc:spChg chg="mod">
          <ac:chgData name="Kanchan Sinha" userId="6ff8d5ae49ba4588" providerId="LiveId" clId="{52FF03BC-278F-4229-9295-CD6BC45A0956}" dt="2024-09-11T16:36:11.581" v="1877"/>
          <ac:spMkLst>
            <pc:docMk/>
            <pc:sldMk cId="0" sldId="263"/>
            <ac:spMk id="19" creationId="{7A10D7C7-4A34-C057-D2B9-5392E1206E0B}"/>
          </ac:spMkLst>
        </pc:spChg>
        <pc:spChg chg="del">
          <ac:chgData name="Kanchan Sinha" userId="6ff8d5ae49ba4588" providerId="LiveId" clId="{52FF03BC-278F-4229-9295-CD6BC45A0956}" dt="2024-09-11T12:12:02.635" v="1684" actId="478"/>
          <ac:spMkLst>
            <pc:docMk/>
            <pc:sldMk cId="0" sldId="263"/>
            <ac:spMk id="20" creationId="{00000000-0000-0000-0000-000000000000}"/>
          </ac:spMkLst>
        </pc:spChg>
        <pc:spChg chg="mod">
          <ac:chgData name="Kanchan Sinha" userId="6ff8d5ae49ba4588" providerId="LiveId" clId="{52FF03BC-278F-4229-9295-CD6BC45A0956}" dt="2024-09-11T16:36:11.581" v="1877"/>
          <ac:spMkLst>
            <pc:docMk/>
            <pc:sldMk cId="0" sldId="263"/>
            <ac:spMk id="20" creationId="{7FAF1F0B-5280-5A27-0060-C2BA26FF188E}"/>
          </ac:spMkLst>
        </pc:spChg>
        <pc:spChg chg="del mod">
          <ac:chgData name="Kanchan Sinha" userId="6ff8d5ae49ba4588" providerId="LiveId" clId="{52FF03BC-278F-4229-9295-CD6BC45A0956}" dt="2024-09-11T12:12:00.024" v="1683" actId="478"/>
          <ac:spMkLst>
            <pc:docMk/>
            <pc:sldMk cId="0" sldId="263"/>
            <ac:spMk id="21" creationId="{00000000-0000-0000-0000-000000000000}"/>
          </ac:spMkLst>
        </pc:spChg>
        <pc:spChg chg="add del mod">
          <ac:chgData name="Kanchan Sinha" userId="6ff8d5ae49ba4588" providerId="LiveId" clId="{52FF03BC-278F-4229-9295-CD6BC45A0956}" dt="2024-09-11T16:36:56.584" v="1891" actId="478"/>
          <ac:spMkLst>
            <pc:docMk/>
            <pc:sldMk cId="0" sldId="263"/>
            <ac:spMk id="21" creationId="{57896B57-80B8-CE24-8B8F-E84C26FBFBD5}"/>
          </ac:spMkLst>
        </pc:spChg>
        <pc:spChg chg="del">
          <ac:chgData name="Kanchan Sinha" userId="6ff8d5ae49ba4588" providerId="LiveId" clId="{52FF03BC-278F-4229-9295-CD6BC45A0956}" dt="2024-09-11T12:11:57.777" v="1681" actId="478"/>
          <ac:spMkLst>
            <pc:docMk/>
            <pc:sldMk cId="0" sldId="263"/>
            <ac:spMk id="22" creationId="{00000000-0000-0000-0000-000000000000}"/>
          </ac:spMkLst>
        </pc:spChg>
        <pc:spChg chg="del">
          <ac:chgData name="Kanchan Sinha" userId="6ff8d5ae49ba4588" providerId="LiveId" clId="{52FF03BC-278F-4229-9295-CD6BC45A0956}" dt="2024-09-11T12:11:56.352" v="1680" actId="478"/>
          <ac:spMkLst>
            <pc:docMk/>
            <pc:sldMk cId="0" sldId="263"/>
            <ac:spMk id="23" creationId="{00000000-0000-0000-0000-000000000000}"/>
          </ac:spMkLst>
        </pc:spChg>
        <pc:spChg chg="mod">
          <ac:chgData name="Kanchan Sinha" userId="6ff8d5ae49ba4588" providerId="LiveId" clId="{52FF03BC-278F-4229-9295-CD6BC45A0956}" dt="2024-09-11T16:36:17.409" v="1879"/>
          <ac:spMkLst>
            <pc:docMk/>
            <pc:sldMk cId="0" sldId="263"/>
            <ac:spMk id="23" creationId="{6BD4072A-177F-E4A8-8CB9-FDE8AA8F9F11}"/>
          </ac:spMkLst>
        </pc:spChg>
        <pc:spChg chg="mod">
          <ac:chgData name="Kanchan Sinha" userId="6ff8d5ae49ba4588" providerId="LiveId" clId="{52FF03BC-278F-4229-9295-CD6BC45A0956}" dt="2024-09-11T16:36:17.409" v="1879"/>
          <ac:spMkLst>
            <pc:docMk/>
            <pc:sldMk cId="0" sldId="263"/>
            <ac:spMk id="24" creationId="{2B712663-F01D-CA5B-9A37-72575BB26E2C}"/>
          </ac:spMkLst>
        </pc:spChg>
        <pc:spChg chg="add mod">
          <ac:chgData name="Kanchan Sinha" userId="6ff8d5ae49ba4588" providerId="LiveId" clId="{52FF03BC-278F-4229-9295-CD6BC45A0956}" dt="2024-09-11T16:38:53.450" v="1935" actId="20577"/>
          <ac:spMkLst>
            <pc:docMk/>
            <pc:sldMk cId="0" sldId="263"/>
            <ac:spMk id="25" creationId="{6BB5EDB6-5166-9553-E815-658053868556}"/>
          </ac:spMkLst>
        </pc:spChg>
        <pc:spChg chg="mod">
          <ac:chgData name="Kanchan Sinha" userId="6ff8d5ae49ba4588" providerId="LiveId" clId="{52FF03BC-278F-4229-9295-CD6BC45A0956}" dt="2024-09-11T16:36:47.622" v="1888" actId="1076"/>
          <ac:spMkLst>
            <pc:docMk/>
            <pc:sldMk cId="0" sldId="263"/>
            <ac:spMk id="27" creationId="{00000000-0000-0000-0000-000000000000}"/>
          </ac:spMkLst>
        </pc:spChg>
        <pc:spChg chg="add del mod">
          <ac:chgData name="Kanchan Sinha" userId="6ff8d5ae49ba4588" providerId="LiveId" clId="{52FF03BC-278F-4229-9295-CD6BC45A0956}" dt="2024-09-11T16:38:25.062" v="1904" actId="1076"/>
          <ac:spMkLst>
            <pc:docMk/>
            <pc:sldMk cId="0" sldId="263"/>
            <ac:spMk id="29" creationId="{00000000-0000-0000-0000-000000000000}"/>
          </ac:spMkLst>
        </pc:spChg>
        <pc:spChg chg="mod">
          <ac:chgData name="Kanchan Sinha" userId="6ff8d5ae49ba4588" providerId="LiveId" clId="{52FF03BC-278F-4229-9295-CD6BC45A0956}" dt="2024-09-11T16:36:22.243" v="1881"/>
          <ac:spMkLst>
            <pc:docMk/>
            <pc:sldMk cId="0" sldId="263"/>
            <ac:spMk id="31" creationId="{AC41A3B2-AF36-4CF6-CFEE-EA2DAE35ABB8}"/>
          </ac:spMkLst>
        </pc:spChg>
        <pc:spChg chg="mod">
          <ac:chgData name="Kanchan Sinha" userId="6ff8d5ae49ba4588" providerId="LiveId" clId="{52FF03BC-278F-4229-9295-CD6BC45A0956}" dt="2024-09-11T16:36:22.243" v="1881"/>
          <ac:spMkLst>
            <pc:docMk/>
            <pc:sldMk cId="0" sldId="263"/>
            <ac:spMk id="32" creationId="{45552222-3ED2-65CB-5AD4-BE44A1249F7E}"/>
          </ac:spMkLst>
        </pc:spChg>
        <pc:spChg chg="add mod">
          <ac:chgData name="Kanchan Sinha" userId="6ff8d5ae49ba4588" providerId="LiveId" clId="{52FF03BC-278F-4229-9295-CD6BC45A0956}" dt="2024-09-11T16:39:07.901" v="1954" actId="20577"/>
          <ac:spMkLst>
            <pc:docMk/>
            <pc:sldMk cId="0" sldId="263"/>
            <ac:spMk id="33" creationId="{AF4210AC-5BEF-6EBA-7828-4F41CD418245}"/>
          </ac:spMkLst>
        </pc:spChg>
        <pc:spChg chg="del">
          <ac:chgData name="Kanchan Sinha" userId="6ff8d5ae49ba4588" providerId="LiveId" clId="{52FF03BC-278F-4229-9295-CD6BC45A0956}" dt="2024-09-11T12:12:54.288" v="1700" actId="478"/>
          <ac:spMkLst>
            <pc:docMk/>
            <pc:sldMk cId="0" sldId="263"/>
            <ac:spMk id="35" creationId="{00000000-0000-0000-0000-000000000000}"/>
          </ac:spMkLst>
        </pc:spChg>
        <pc:spChg chg="mod">
          <ac:chgData name="Kanchan Sinha" userId="6ff8d5ae49ba4588" providerId="LiveId" clId="{52FF03BC-278F-4229-9295-CD6BC45A0956}" dt="2024-09-11T16:36:51.674" v="1889" actId="571"/>
          <ac:spMkLst>
            <pc:docMk/>
            <pc:sldMk cId="0" sldId="263"/>
            <ac:spMk id="35" creationId="{15AB1A38-1039-54C2-E449-E5A832DE8541}"/>
          </ac:spMkLst>
        </pc:spChg>
        <pc:spChg chg="mod">
          <ac:chgData name="Kanchan Sinha" userId="6ff8d5ae49ba4588" providerId="LiveId" clId="{52FF03BC-278F-4229-9295-CD6BC45A0956}" dt="2024-09-11T16:36:51.674" v="1889" actId="571"/>
          <ac:spMkLst>
            <pc:docMk/>
            <pc:sldMk cId="0" sldId="263"/>
            <ac:spMk id="36" creationId="{C40CEA1E-9F3E-A069-7DF1-BE128AB2F6DB}"/>
          </ac:spMkLst>
        </pc:spChg>
        <pc:spChg chg="add mod">
          <ac:chgData name="Kanchan Sinha" userId="6ff8d5ae49ba4588" providerId="LiveId" clId="{52FF03BC-278F-4229-9295-CD6BC45A0956}" dt="2024-09-11T16:38:40.751" v="1919" actId="20577"/>
          <ac:spMkLst>
            <pc:docMk/>
            <pc:sldMk cId="0" sldId="263"/>
            <ac:spMk id="37" creationId="{93C046DF-FB18-A020-962E-4B70BE91F0ED}"/>
          </ac:spMkLst>
        </pc:spChg>
        <pc:spChg chg="mod">
          <ac:chgData name="Kanchan Sinha" userId="6ff8d5ae49ba4588" providerId="LiveId" clId="{52FF03BC-278F-4229-9295-CD6BC45A0956}" dt="2024-09-11T16:37:38.949" v="1897"/>
          <ac:spMkLst>
            <pc:docMk/>
            <pc:sldMk cId="0" sldId="263"/>
            <ac:spMk id="39" creationId="{6EA11388-7E2B-0480-0CEC-13060E842A99}"/>
          </ac:spMkLst>
        </pc:spChg>
        <pc:spChg chg="mod">
          <ac:chgData name="Kanchan Sinha" userId="6ff8d5ae49ba4588" providerId="LiveId" clId="{52FF03BC-278F-4229-9295-CD6BC45A0956}" dt="2024-09-11T16:37:38.949" v="1897"/>
          <ac:spMkLst>
            <pc:docMk/>
            <pc:sldMk cId="0" sldId="263"/>
            <ac:spMk id="40" creationId="{6D86E9F6-8C74-99EF-96FF-28A955EBA5B7}"/>
          </ac:spMkLst>
        </pc:spChg>
        <pc:spChg chg="del">
          <ac:chgData name="Kanchan Sinha" userId="6ff8d5ae49ba4588" providerId="LiveId" clId="{52FF03BC-278F-4229-9295-CD6BC45A0956}" dt="2024-09-11T12:12:55.473" v="1701" actId="478"/>
          <ac:spMkLst>
            <pc:docMk/>
            <pc:sldMk cId="0" sldId="263"/>
            <ac:spMk id="41" creationId="{00000000-0000-0000-0000-000000000000}"/>
          </ac:spMkLst>
        </pc:spChg>
        <pc:spChg chg="add mod">
          <ac:chgData name="Kanchan Sinha" userId="6ff8d5ae49ba4588" providerId="LiveId" clId="{52FF03BC-278F-4229-9295-CD6BC45A0956}" dt="2024-09-13T17:11:18.109" v="2495" actId="20577"/>
          <ac:spMkLst>
            <pc:docMk/>
            <pc:sldMk cId="0" sldId="263"/>
            <ac:spMk id="41" creationId="{4161ABD7-93EC-9B13-C6AC-6AF1B8D210AF}"/>
          </ac:spMkLst>
        </pc:spChg>
        <pc:spChg chg="del">
          <ac:chgData name="Kanchan Sinha" userId="6ff8d5ae49ba4588" providerId="LiveId" clId="{52FF03BC-278F-4229-9295-CD6BC45A0956}" dt="2024-09-11T12:12:56.397" v="1702" actId="478"/>
          <ac:spMkLst>
            <pc:docMk/>
            <pc:sldMk cId="0" sldId="263"/>
            <ac:spMk id="47" creationId="{00000000-0000-0000-0000-000000000000}"/>
          </ac:spMkLst>
        </pc:spChg>
        <pc:spChg chg="mod">
          <ac:chgData name="Kanchan Sinha" userId="6ff8d5ae49ba4588" providerId="LiveId" clId="{52FF03BC-278F-4229-9295-CD6BC45A0956}" dt="2024-09-11T12:11:48.442" v="1675" actId="1076"/>
          <ac:spMkLst>
            <pc:docMk/>
            <pc:sldMk cId="0" sldId="263"/>
            <ac:spMk id="48" creationId="{00000000-0000-0000-0000-000000000000}"/>
          </ac:spMkLst>
        </pc:spChg>
        <pc:spChg chg="mod">
          <ac:chgData name="Kanchan Sinha" userId="6ff8d5ae49ba4588" providerId="LiveId" clId="{52FF03BC-278F-4229-9295-CD6BC45A0956}" dt="2024-09-11T12:11:48.442" v="1675" actId="1076"/>
          <ac:spMkLst>
            <pc:docMk/>
            <pc:sldMk cId="0" sldId="263"/>
            <ac:spMk id="49" creationId="{00000000-0000-0000-0000-000000000000}"/>
          </ac:spMkLst>
        </pc:spChg>
        <pc:spChg chg="del mod topLvl">
          <ac:chgData name="Kanchan Sinha" userId="6ff8d5ae49ba4588" providerId="LiveId" clId="{52FF03BC-278F-4229-9295-CD6BC45A0956}" dt="2024-09-11T16:36:36.642" v="1886" actId="478"/>
          <ac:spMkLst>
            <pc:docMk/>
            <pc:sldMk cId="0" sldId="263"/>
            <ac:spMk id="59" creationId="{A770BAB5-6994-C582-5DE6-BFFB0058F944}"/>
          </ac:spMkLst>
        </pc:spChg>
        <pc:spChg chg="del mod topLvl">
          <ac:chgData name="Kanchan Sinha" userId="6ff8d5ae49ba4588" providerId="LiveId" clId="{52FF03BC-278F-4229-9295-CD6BC45A0956}" dt="2024-09-11T16:36:34.645" v="1885" actId="478"/>
          <ac:spMkLst>
            <pc:docMk/>
            <pc:sldMk cId="0" sldId="263"/>
            <ac:spMk id="60" creationId="{7FDF8904-10C6-6907-0FF4-FBC93A58AEFF}"/>
          </ac:spMkLst>
        </pc:spChg>
        <pc:spChg chg="add del mod">
          <ac:chgData name="Kanchan Sinha" userId="6ff8d5ae49ba4588" providerId="LiveId" clId="{52FF03BC-278F-4229-9295-CD6BC45A0956}" dt="2024-09-11T16:36:38.193" v="1887" actId="478"/>
          <ac:spMkLst>
            <pc:docMk/>
            <pc:sldMk cId="0" sldId="263"/>
            <ac:spMk id="61" creationId="{DEBA2349-1875-C70D-9468-088F85C8BE16}"/>
          </ac:spMkLst>
        </pc:spChg>
        <pc:spChg chg="mod">
          <ac:chgData name="Kanchan Sinha" userId="6ff8d5ae49ba4588" providerId="LiveId" clId="{52FF03BC-278F-4229-9295-CD6BC45A0956}" dt="2024-09-11T12:14:50.875" v="1757"/>
          <ac:spMkLst>
            <pc:docMk/>
            <pc:sldMk cId="0" sldId="263"/>
            <ac:spMk id="63" creationId="{79A63A94-C92C-739D-2FA4-B0096C21FE2B}"/>
          </ac:spMkLst>
        </pc:spChg>
        <pc:spChg chg="mod">
          <ac:chgData name="Kanchan Sinha" userId="6ff8d5ae49ba4588" providerId="LiveId" clId="{52FF03BC-278F-4229-9295-CD6BC45A0956}" dt="2024-09-11T12:14:50.875" v="1757"/>
          <ac:spMkLst>
            <pc:docMk/>
            <pc:sldMk cId="0" sldId="263"/>
            <ac:spMk id="64" creationId="{C2C84A95-71D8-CE37-0EDE-AC5758D9DFB2}"/>
          </ac:spMkLst>
        </pc:spChg>
        <pc:spChg chg="add del mod">
          <ac:chgData name="Kanchan Sinha" userId="6ff8d5ae49ba4588" providerId="LiveId" clId="{52FF03BC-278F-4229-9295-CD6BC45A0956}" dt="2024-09-11T12:20:14.388" v="1874" actId="478"/>
          <ac:spMkLst>
            <pc:docMk/>
            <pc:sldMk cId="0" sldId="263"/>
            <ac:spMk id="65" creationId="{A80ED545-E5DE-CA87-9DE7-24E4E8ED1374}"/>
          </ac:spMkLst>
        </pc:spChg>
        <pc:spChg chg="mod">
          <ac:chgData name="Kanchan Sinha" userId="6ff8d5ae49ba4588" providerId="LiveId" clId="{52FF03BC-278F-4229-9295-CD6BC45A0956}" dt="2024-09-11T12:15:14.690" v="1762"/>
          <ac:spMkLst>
            <pc:docMk/>
            <pc:sldMk cId="0" sldId="263"/>
            <ac:spMk id="67" creationId="{04E269E5-4C24-21A8-B6B8-ED16E0A19A6A}"/>
          </ac:spMkLst>
        </pc:spChg>
        <pc:spChg chg="mod">
          <ac:chgData name="Kanchan Sinha" userId="6ff8d5ae49ba4588" providerId="LiveId" clId="{52FF03BC-278F-4229-9295-CD6BC45A0956}" dt="2024-09-11T12:15:14.690" v="1762"/>
          <ac:spMkLst>
            <pc:docMk/>
            <pc:sldMk cId="0" sldId="263"/>
            <ac:spMk id="68" creationId="{FB6A2FAB-76FF-FCF8-FA64-C6AF760E3EC9}"/>
          </ac:spMkLst>
        </pc:spChg>
        <pc:spChg chg="add del mod">
          <ac:chgData name="Kanchan Sinha" userId="6ff8d5ae49ba4588" providerId="LiveId" clId="{52FF03BC-278F-4229-9295-CD6BC45A0956}" dt="2024-09-11T12:19:50.799" v="1867" actId="478"/>
          <ac:spMkLst>
            <pc:docMk/>
            <pc:sldMk cId="0" sldId="263"/>
            <ac:spMk id="69" creationId="{E0BE2B6C-9860-0D62-CEA0-5BAB14EB0AD5}"/>
          </ac:spMkLst>
        </pc:spChg>
        <pc:spChg chg="mod">
          <ac:chgData name="Kanchan Sinha" userId="6ff8d5ae49ba4588" providerId="LiveId" clId="{52FF03BC-278F-4229-9295-CD6BC45A0956}" dt="2024-09-11T12:15:36.997" v="1764"/>
          <ac:spMkLst>
            <pc:docMk/>
            <pc:sldMk cId="0" sldId="263"/>
            <ac:spMk id="71" creationId="{9E266AE7-4376-3706-372F-E02A79F54E21}"/>
          </ac:spMkLst>
        </pc:spChg>
        <pc:spChg chg="mod">
          <ac:chgData name="Kanchan Sinha" userId="6ff8d5ae49ba4588" providerId="LiveId" clId="{52FF03BC-278F-4229-9295-CD6BC45A0956}" dt="2024-09-11T12:15:36.997" v="1764"/>
          <ac:spMkLst>
            <pc:docMk/>
            <pc:sldMk cId="0" sldId="263"/>
            <ac:spMk id="72" creationId="{A9A21E22-A402-E980-D963-1A96B9571C9F}"/>
          </ac:spMkLst>
        </pc:spChg>
        <pc:spChg chg="add del mod">
          <ac:chgData name="Kanchan Sinha" userId="6ff8d5ae49ba4588" providerId="LiveId" clId="{52FF03BC-278F-4229-9295-CD6BC45A0956}" dt="2024-09-11T16:36:32.041" v="1884" actId="478"/>
          <ac:spMkLst>
            <pc:docMk/>
            <pc:sldMk cId="0" sldId="263"/>
            <ac:spMk id="73" creationId="{54ED7C7C-CF3A-8BBD-8512-06CF71A02D78}"/>
          </ac:spMkLst>
        </pc:spChg>
        <pc:spChg chg="mod">
          <ac:chgData name="Kanchan Sinha" userId="6ff8d5ae49ba4588" providerId="LiveId" clId="{52FF03BC-278F-4229-9295-CD6BC45A0956}" dt="2024-09-11T12:19:38.678" v="1863"/>
          <ac:spMkLst>
            <pc:docMk/>
            <pc:sldMk cId="0" sldId="263"/>
            <ac:spMk id="79" creationId="{5D9B008A-64F1-D2D9-9611-C034B991ABE9}"/>
          </ac:spMkLst>
        </pc:spChg>
        <pc:spChg chg="mod">
          <ac:chgData name="Kanchan Sinha" userId="6ff8d5ae49ba4588" providerId="LiveId" clId="{52FF03BC-278F-4229-9295-CD6BC45A0956}" dt="2024-09-11T12:19:38.678" v="1863"/>
          <ac:spMkLst>
            <pc:docMk/>
            <pc:sldMk cId="0" sldId="263"/>
            <ac:spMk id="80" creationId="{90332CBA-3381-A659-CD1D-E867DC495D64}"/>
          </ac:spMkLst>
        </pc:spChg>
        <pc:grpChg chg="add del mod">
          <ac:chgData name="Kanchan Sinha" userId="6ff8d5ae49ba4588" providerId="LiveId" clId="{52FF03BC-278F-4229-9295-CD6BC45A0956}" dt="2024-09-11T16:36:54.864" v="1890" actId="478"/>
          <ac:grpSpMkLst>
            <pc:docMk/>
            <pc:sldMk cId="0" sldId="263"/>
            <ac:grpSpMk id="6" creationId="{C834117D-9068-17A1-FB64-B8208DEF0558}"/>
          </ac:grpSpMkLst>
        </pc:grpChg>
        <pc:grpChg chg="add mod">
          <ac:chgData name="Kanchan Sinha" userId="6ff8d5ae49ba4588" providerId="LiveId" clId="{52FF03BC-278F-4229-9295-CD6BC45A0956}" dt="2024-09-11T16:38:05.157" v="1902" actId="1076"/>
          <ac:grpSpMkLst>
            <pc:docMk/>
            <pc:sldMk cId="0" sldId="263"/>
            <ac:grpSpMk id="22" creationId="{33E29921-4B81-FC5F-A7FE-60217B0D9D5A}"/>
          </ac:grpSpMkLst>
        </pc:grpChg>
        <pc:grpChg chg="del mod">
          <ac:chgData name="Kanchan Sinha" userId="6ff8d5ae49ba4588" providerId="LiveId" clId="{52FF03BC-278F-4229-9295-CD6BC45A0956}" dt="2024-09-11T12:17:44.797" v="1833" actId="478"/>
          <ac:grpSpMkLst>
            <pc:docMk/>
            <pc:sldMk cId="0" sldId="263"/>
            <ac:grpSpMk id="24" creationId="{00000000-0000-0000-0000-000000000000}"/>
          </ac:grpSpMkLst>
        </pc:grpChg>
        <pc:grpChg chg="mod">
          <ac:chgData name="Kanchan Sinha" userId="6ff8d5ae49ba4588" providerId="LiveId" clId="{52FF03BC-278F-4229-9295-CD6BC45A0956}" dt="2024-09-11T12:19:01.120" v="1854" actId="14100"/>
          <ac:grpSpMkLst>
            <pc:docMk/>
            <pc:sldMk cId="0" sldId="263"/>
            <ac:grpSpMk id="26" creationId="{00000000-0000-0000-0000-000000000000}"/>
          </ac:grpSpMkLst>
        </pc:grpChg>
        <pc:grpChg chg="del">
          <ac:chgData name="Kanchan Sinha" userId="6ff8d5ae49ba4588" providerId="LiveId" clId="{52FF03BC-278F-4229-9295-CD6BC45A0956}" dt="2024-09-11T12:12:44.053" v="1693" actId="478"/>
          <ac:grpSpMkLst>
            <pc:docMk/>
            <pc:sldMk cId="0" sldId="263"/>
            <ac:grpSpMk id="30" creationId="{00000000-0000-0000-0000-000000000000}"/>
          </ac:grpSpMkLst>
        </pc:grpChg>
        <pc:grpChg chg="add mod">
          <ac:chgData name="Kanchan Sinha" userId="6ff8d5ae49ba4588" providerId="LiveId" clId="{52FF03BC-278F-4229-9295-CD6BC45A0956}" dt="2024-09-11T16:38:14.662" v="1903" actId="1076"/>
          <ac:grpSpMkLst>
            <pc:docMk/>
            <pc:sldMk cId="0" sldId="263"/>
            <ac:grpSpMk id="30" creationId="{64368CF1-43F4-A140-909B-3E293E2B8171}"/>
          </ac:grpSpMkLst>
        </pc:grpChg>
        <pc:grpChg chg="del">
          <ac:chgData name="Kanchan Sinha" userId="6ff8d5ae49ba4588" providerId="LiveId" clId="{52FF03BC-278F-4229-9295-CD6BC45A0956}" dt="2024-09-11T12:12:52.755" v="1699" actId="478"/>
          <ac:grpSpMkLst>
            <pc:docMk/>
            <pc:sldMk cId="0" sldId="263"/>
            <ac:grpSpMk id="32" creationId="{00000000-0000-0000-0000-000000000000}"/>
          </ac:grpSpMkLst>
        </pc:grpChg>
        <pc:grpChg chg="add mod">
          <ac:chgData name="Kanchan Sinha" userId="6ff8d5ae49ba4588" providerId="LiveId" clId="{52FF03BC-278F-4229-9295-CD6BC45A0956}" dt="2024-09-11T16:37:55.647" v="1901" actId="1037"/>
          <ac:grpSpMkLst>
            <pc:docMk/>
            <pc:sldMk cId="0" sldId="263"/>
            <ac:grpSpMk id="34" creationId="{D4CCD16F-8153-48E6-C85B-D6C02D8E1B94}"/>
          </ac:grpSpMkLst>
        </pc:grpChg>
        <pc:grpChg chg="del">
          <ac:chgData name="Kanchan Sinha" userId="6ff8d5ae49ba4588" providerId="LiveId" clId="{52FF03BC-278F-4229-9295-CD6BC45A0956}" dt="2024-09-11T12:12:44.816" v="1694" actId="478"/>
          <ac:grpSpMkLst>
            <pc:docMk/>
            <pc:sldMk cId="0" sldId="263"/>
            <ac:grpSpMk id="36" creationId="{00000000-0000-0000-0000-000000000000}"/>
          </ac:grpSpMkLst>
        </pc:grpChg>
        <pc:grpChg chg="del">
          <ac:chgData name="Kanchan Sinha" userId="6ff8d5ae49ba4588" providerId="LiveId" clId="{52FF03BC-278F-4229-9295-CD6BC45A0956}" dt="2024-09-11T12:12:52.097" v="1698" actId="478"/>
          <ac:grpSpMkLst>
            <pc:docMk/>
            <pc:sldMk cId="0" sldId="263"/>
            <ac:grpSpMk id="38" creationId="{00000000-0000-0000-0000-000000000000}"/>
          </ac:grpSpMkLst>
        </pc:grpChg>
        <pc:grpChg chg="add mod">
          <ac:chgData name="Kanchan Sinha" userId="6ff8d5ae49ba4588" providerId="LiveId" clId="{52FF03BC-278F-4229-9295-CD6BC45A0956}" dt="2024-09-11T16:37:46.478" v="1898" actId="1076"/>
          <ac:grpSpMkLst>
            <pc:docMk/>
            <pc:sldMk cId="0" sldId="263"/>
            <ac:grpSpMk id="38" creationId="{A2900325-D31E-F5E1-8A79-B71ACE799537}"/>
          </ac:grpSpMkLst>
        </pc:grpChg>
        <pc:grpChg chg="del">
          <ac:chgData name="Kanchan Sinha" userId="6ff8d5ae49ba4588" providerId="LiveId" clId="{52FF03BC-278F-4229-9295-CD6BC45A0956}" dt="2024-09-11T12:12:45.483" v="1695" actId="478"/>
          <ac:grpSpMkLst>
            <pc:docMk/>
            <pc:sldMk cId="0" sldId="263"/>
            <ac:grpSpMk id="42" creationId="{00000000-0000-0000-0000-000000000000}"/>
          </ac:grpSpMkLst>
        </pc:grpChg>
        <pc:grpChg chg="del">
          <ac:chgData name="Kanchan Sinha" userId="6ff8d5ae49ba4588" providerId="LiveId" clId="{52FF03BC-278F-4229-9295-CD6BC45A0956}" dt="2024-09-11T12:12:57.070" v="1703" actId="478"/>
          <ac:grpSpMkLst>
            <pc:docMk/>
            <pc:sldMk cId="0" sldId="263"/>
            <ac:grpSpMk id="44" creationId="{00000000-0000-0000-0000-000000000000}"/>
          </ac:grpSpMkLst>
        </pc:grpChg>
        <pc:grpChg chg="add del mod">
          <ac:chgData name="Kanchan Sinha" userId="6ff8d5ae49ba4588" providerId="LiveId" clId="{52FF03BC-278F-4229-9295-CD6BC45A0956}" dt="2024-09-11T12:18:29.321" v="1842" actId="478"/>
          <ac:grpSpMkLst>
            <pc:docMk/>
            <pc:sldMk cId="0" sldId="263"/>
            <ac:grpSpMk id="50" creationId="{F2C8188B-C612-CC23-D4A4-5AD85A546C83}"/>
          </ac:grpSpMkLst>
        </pc:grpChg>
        <pc:grpChg chg="add del mod">
          <ac:chgData name="Kanchan Sinha" userId="6ff8d5ae49ba4588" providerId="LiveId" clId="{52FF03BC-278F-4229-9295-CD6BC45A0956}" dt="2024-09-11T12:18:53.339" v="1851" actId="478"/>
          <ac:grpSpMkLst>
            <pc:docMk/>
            <pc:sldMk cId="0" sldId="263"/>
            <ac:grpSpMk id="52" creationId="{8E066931-B2CE-3B22-34C7-A738DE611E54}"/>
          </ac:grpSpMkLst>
        </pc:grpChg>
        <pc:grpChg chg="add del mod">
          <ac:chgData name="Kanchan Sinha" userId="6ff8d5ae49ba4588" providerId="LiveId" clId="{52FF03BC-278F-4229-9295-CD6BC45A0956}" dt="2024-09-11T12:18:54.046" v="1852" actId="478"/>
          <ac:grpSpMkLst>
            <pc:docMk/>
            <pc:sldMk cId="0" sldId="263"/>
            <ac:grpSpMk id="54" creationId="{DBE44B5F-40FA-853F-BD4B-44E99D333760}"/>
          </ac:grpSpMkLst>
        </pc:grpChg>
        <pc:grpChg chg="add del mod">
          <ac:chgData name="Kanchan Sinha" userId="6ff8d5ae49ba4588" providerId="LiveId" clId="{52FF03BC-278F-4229-9295-CD6BC45A0956}" dt="2024-09-11T12:18:51.912" v="1849" actId="478"/>
          <ac:grpSpMkLst>
            <pc:docMk/>
            <pc:sldMk cId="0" sldId="263"/>
            <ac:grpSpMk id="56" creationId="{486C45BE-4666-5EA6-A190-CAA8C8ACB06C}"/>
          </ac:grpSpMkLst>
        </pc:grpChg>
        <pc:grpChg chg="add del mod">
          <ac:chgData name="Kanchan Sinha" userId="6ff8d5ae49ba4588" providerId="LiveId" clId="{52FF03BC-278F-4229-9295-CD6BC45A0956}" dt="2024-09-11T16:36:34.645" v="1885" actId="478"/>
          <ac:grpSpMkLst>
            <pc:docMk/>
            <pc:sldMk cId="0" sldId="263"/>
            <ac:grpSpMk id="58" creationId="{B03CEB52-3A1A-73F0-8D08-A58CDB8FD7FB}"/>
          </ac:grpSpMkLst>
        </pc:grpChg>
        <pc:grpChg chg="add del mod">
          <ac:chgData name="Kanchan Sinha" userId="6ff8d5ae49ba4588" providerId="LiveId" clId="{52FF03BC-278F-4229-9295-CD6BC45A0956}" dt="2024-09-11T12:20:12.493" v="1873" actId="478"/>
          <ac:grpSpMkLst>
            <pc:docMk/>
            <pc:sldMk cId="0" sldId="263"/>
            <ac:grpSpMk id="62" creationId="{456AFA51-3CED-B46A-440B-DD104963EB10}"/>
          </ac:grpSpMkLst>
        </pc:grpChg>
        <pc:grpChg chg="add del mod">
          <ac:chgData name="Kanchan Sinha" userId="6ff8d5ae49ba4588" providerId="LiveId" clId="{52FF03BC-278F-4229-9295-CD6BC45A0956}" dt="2024-09-11T12:19:33.058" v="1861" actId="478"/>
          <ac:grpSpMkLst>
            <pc:docMk/>
            <pc:sldMk cId="0" sldId="263"/>
            <ac:grpSpMk id="66" creationId="{EB095F5A-5786-8BF5-54E0-A2B7E314BFFC}"/>
          </ac:grpSpMkLst>
        </pc:grpChg>
        <pc:grpChg chg="add del mod">
          <ac:chgData name="Kanchan Sinha" userId="6ff8d5ae49ba4588" providerId="LiveId" clId="{52FF03BC-278F-4229-9295-CD6BC45A0956}" dt="2024-09-11T16:36:30.183" v="1883" actId="478"/>
          <ac:grpSpMkLst>
            <pc:docMk/>
            <pc:sldMk cId="0" sldId="263"/>
            <ac:grpSpMk id="70" creationId="{23A9D52A-4247-1822-E107-DC96C5CFA6F3}"/>
          </ac:grpSpMkLst>
        </pc:grpChg>
        <pc:grpChg chg="add del mod">
          <ac:chgData name="Kanchan Sinha" userId="6ff8d5ae49ba4588" providerId="LiveId" clId="{52FF03BC-278F-4229-9295-CD6BC45A0956}" dt="2024-09-11T16:36:06.137" v="1876" actId="478"/>
          <ac:grpSpMkLst>
            <pc:docMk/>
            <pc:sldMk cId="0" sldId="263"/>
            <ac:grpSpMk id="78" creationId="{87E3648E-FF82-C003-C8AE-EE9ACD9EA1CD}"/>
          </ac:grpSpMkLst>
        </pc:grpChg>
        <pc:picChg chg="add del mod">
          <ac:chgData name="Kanchan Sinha" userId="6ff8d5ae49ba4588" providerId="LiveId" clId="{52FF03BC-278F-4229-9295-CD6BC45A0956}" dt="2024-09-12T16:20:17.837" v="2266" actId="478"/>
          <ac:picMkLst>
            <pc:docMk/>
            <pc:sldMk cId="0" sldId="263"/>
            <ac:picMk id="19" creationId="{1F51DE42-C428-10F2-DBD9-4E0F0E70E6AF}"/>
          </ac:picMkLst>
        </pc:picChg>
        <pc:picChg chg="mod">
          <ac:chgData name="Kanchan Sinha" userId="6ff8d5ae49ba4588" providerId="LiveId" clId="{52FF03BC-278F-4229-9295-CD6BC45A0956}" dt="2024-09-11T12:12:59.503" v="1704"/>
          <ac:picMkLst>
            <pc:docMk/>
            <pc:sldMk cId="0" sldId="263"/>
            <ac:picMk id="51" creationId="{92E0E838-D4C1-8946-85AD-6CB2B0F98B5D}"/>
          </ac:picMkLst>
        </pc:picChg>
        <pc:picChg chg="mod">
          <ac:chgData name="Kanchan Sinha" userId="6ff8d5ae49ba4588" providerId="LiveId" clId="{52FF03BC-278F-4229-9295-CD6BC45A0956}" dt="2024-09-11T12:12:59.657" v="1705"/>
          <ac:picMkLst>
            <pc:docMk/>
            <pc:sldMk cId="0" sldId="263"/>
            <ac:picMk id="53" creationId="{204DE311-6F6F-A3E7-412F-D5BF0A131E81}"/>
          </ac:picMkLst>
        </pc:picChg>
        <pc:picChg chg="mod">
          <ac:chgData name="Kanchan Sinha" userId="6ff8d5ae49ba4588" providerId="LiveId" clId="{52FF03BC-278F-4229-9295-CD6BC45A0956}" dt="2024-09-11T12:12:59.814" v="1706"/>
          <ac:picMkLst>
            <pc:docMk/>
            <pc:sldMk cId="0" sldId="263"/>
            <ac:picMk id="55" creationId="{C203340F-0DA4-EC4A-3D47-0114DB9D93A0}"/>
          </ac:picMkLst>
        </pc:picChg>
        <pc:picChg chg="mod">
          <ac:chgData name="Kanchan Sinha" userId="6ff8d5ae49ba4588" providerId="LiveId" clId="{52FF03BC-278F-4229-9295-CD6BC45A0956}" dt="2024-09-11T12:13:14.520" v="1713"/>
          <ac:picMkLst>
            <pc:docMk/>
            <pc:sldMk cId="0" sldId="263"/>
            <ac:picMk id="57" creationId="{FBDAECAB-118A-2FC6-675D-84037CB22C24}"/>
          </ac:picMkLst>
        </pc:picChg>
        <pc:picChg chg="add del mod">
          <ac:chgData name="Kanchan Sinha" userId="6ff8d5ae49ba4588" providerId="LiveId" clId="{52FF03BC-278F-4229-9295-CD6BC45A0956}" dt="2024-09-11T12:18:49.760" v="1848" actId="478"/>
          <ac:picMkLst>
            <pc:docMk/>
            <pc:sldMk cId="0" sldId="263"/>
            <ac:picMk id="75" creationId="{D25E0C83-1B07-CA7A-A084-7161BBBAF935}"/>
          </ac:picMkLst>
        </pc:picChg>
        <pc:picChg chg="add del mod">
          <ac:chgData name="Kanchan Sinha" userId="6ff8d5ae49ba4588" providerId="LiveId" clId="{52FF03BC-278F-4229-9295-CD6BC45A0956}" dt="2024-09-11T12:18:48.658" v="1847" actId="478"/>
          <ac:picMkLst>
            <pc:docMk/>
            <pc:sldMk cId="0" sldId="263"/>
            <ac:picMk id="77" creationId="{4B9C22A1-7AEC-D71E-1B1B-BA0AEE51FE0B}"/>
          </ac:picMkLst>
        </pc:picChg>
      </pc:sldChg>
      <pc:sldChg chg="del">
        <pc:chgData name="Kanchan Sinha" userId="6ff8d5ae49ba4588" providerId="LiveId" clId="{52FF03BC-278F-4229-9295-CD6BC45A0956}" dt="2024-09-12T10:02:08.661" v="2214" actId="47"/>
        <pc:sldMkLst>
          <pc:docMk/>
          <pc:sldMk cId="0" sldId="264"/>
        </pc:sldMkLst>
      </pc:sldChg>
      <pc:sldChg chg="addSp delSp modSp mod modTransition delAnim">
        <pc:chgData name="Kanchan Sinha" userId="6ff8d5ae49ba4588" providerId="LiveId" clId="{52FF03BC-278F-4229-9295-CD6BC45A0956}" dt="2024-09-12T16:33:10.971" v="2351"/>
        <pc:sldMkLst>
          <pc:docMk/>
          <pc:sldMk cId="0" sldId="265"/>
        </pc:sldMkLst>
        <pc:spChg chg="add del">
          <ac:chgData name="Kanchan Sinha" userId="6ff8d5ae49ba4588" providerId="LiveId" clId="{52FF03BC-278F-4229-9295-CD6BC45A0956}" dt="2024-09-11T16:42:16.899" v="1996" actId="478"/>
          <ac:spMkLst>
            <pc:docMk/>
            <pc:sldMk cId="0" sldId="265"/>
            <ac:spMk id="2" creationId="{00000000-0000-0000-0000-000000000000}"/>
          </ac:spMkLst>
        </pc:spChg>
        <pc:spChg chg="del">
          <ac:chgData name="Kanchan Sinha" userId="6ff8d5ae49ba4588" providerId="LiveId" clId="{52FF03BC-278F-4229-9295-CD6BC45A0956}" dt="2024-09-11T16:42:02.333" v="1992" actId="478"/>
          <ac:spMkLst>
            <pc:docMk/>
            <pc:sldMk cId="0" sldId="265"/>
            <ac:spMk id="4" creationId="{00000000-0000-0000-0000-000000000000}"/>
          </ac:spMkLst>
        </pc:spChg>
        <pc:spChg chg="del">
          <ac:chgData name="Kanchan Sinha" userId="6ff8d5ae49ba4588" providerId="LiveId" clId="{52FF03BC-278F-4229-9295-CD6BC45A0956}" dt="2024-09-11T16:42:26.039" v="1998" actId="478"/>
          <ac:spMkLst>
            <pc:docMk/>
            <pc:sldMk cId="0" sldId="265"/>
            <ac:spMk id="5" creationId="{00000000-0000-0000-0000-000000000000}"/>
          </ac:spMkLst>
        </pc:spChg>
        <pc:spChg chg="del">
          <ac:chgData name="Kanchan Sinha" userId="6ff8d5ae49ba4588" providerId="LiveId" clId="{52FF03BC-278F-4229-9295-CD6BC45A0956}" dt="2024-09-11T16:40:11.683" v="1975" actId="478"/>
          <ac:spMkLst>
            <pc:docMk/>
            <pc:sldMk cId="0" sldId="265"/>
            <ac:spMk id="6" creationId="{00000000-0000-0000-0000-000000000000}"/>
          </ac:spMkLst>
        </pc:spChg>
        <pc:spChg chg="del">
          <ac:chgData name="Kanchan Sinha" userId="6ff8d5ae49ba4588" providerId="LiveId" clId="{52FF03BC-278F-4229-9295-CD6BC45A0956}" dt="2024-09-11T16:40:09.219" v="1974" actId="478"/>
          <ac:spMkLst>
            <pc:docMk/>
            <pc:sldMk cId="0" sldId="265"/>
            <ac:spMk id="19" creationId="{00000000-0000-0000-0000-000000000000}"/>
          </ac:spMkLst>
        </pc:spChg>
        <pc:spChg chg="del">
          <ac:chgData name="Kanchan Sinha" userId="6ff8d5ae49ba4588" providerId="LiveId" clId="{52FF03BC-278F-4229-9295-CD6BC45A0956}" dt="2024-09-11T16:42:31.504" v="2001" actId="478"/>
          <ac:spMkLst>
            <pc:docMk/>
            <pc:sldMk cId="0" sldId="265"/>
            <ac:spMk id="20" creationId="{00000000-0000-0000-0000-000000000000}"/>
          </ac:spMkLst>
        </pc:spChg>
        <pc:spChg chg="del">
          <ac:chgData name="Kanchan Sinha" userId="6ff8d5ae49ba4588" providerId="LiveId" clId="{52FF03BC-278F-4229-9295-CD6BC45A0956}" dt="2024-09-11T16:42:29.734" v="2000" actId="478"/>
          <ac:spMkLst>
            <pc:docMk/>
            <pc:sldMk cId="0" sldId="265"/>
            <ac:spMk id="21" creationId="{00000000-0000-0000-0000-000000000000}"/>
          </ac:spMkLst>
        </pc:spChg>
        <pc:spChg chg="del">
          <ac:chgData name="Kanchan Sinha" userId="6ff8d5ae49ba4588" providerId="LiveId" clId="{52FF03BC-278F-4229-9295-CD6BC45A0956}" dt="2024-09-11T16:42:27.661" v="1999" actId="478"/>
          <ac:spMkLst>
            <pc:docMk/>
            <pc:sldMk cId="0" sldId="265"/>
            <ac:spMk id="22" creationId="{00000000-0000-0000-0000-000000000000}"/>
          </ac:spMkLst>
        </pc:spChg>
        <pc:spChg chg="del">
          <ac:chgData name="Kanchan Sinha" userId="6ff8d5ae49ba4588" providerId="LiveId" clId="{52FF03BC-278F-4229-9295-CD6BC45A0956}" dt="2024-09-11T16:42:23.308" v="1997" actId="478"/>
          <ac:spMkLst>
            <pc:docMk/>
            <pc:sldMk cId="0" sldId="265"/>
            <ac:spMk id="23" creationId="{00000000-0000-0000-0000-000000000000}"/>
          </ac:spMkLst>
        </pc:spChg>
        <pc:spChg chg="mod">
          <ac:chgData name="Kanchan Sinha" userId="6ff8d5ae49ba4588" providerId="LiveId" clId="{52FF03BC-278F-4229-9295-CD6BC45A0956}" dt="2024-09-11T16:41:55.778" v="1990" actId="1076"/>
          <ac:spMkLst>
            <pc:docMk/>
            <pc:sldMk cId="0" sldId="265"/>
            <ac:spMk id="29" creationId="{00000000-0000-0000-0000-000000000000}"/>
          </ac:spMkLst>
        </pc:spChg>
        <pc:spChg chg="del">
          <ac:chgData name="Kanchan Sinha" userId="6ff8d5ae49ba4588" providerId="LiveId" clId="{52FF03BC-278F-4229-9295-CD6BC45A0956}" dt="2024-09-11T16:41:37.570" v="1986" actId="478"/>
          <ac:spMkLst>
            <pc:docMk/>
            <pc:sldMk cId="0" sldId="265"/>
            <ac:spMk id="34" creationId="{00000000-0000-0000-0000-000000000000}"/>
          </ac:spMkLst>
        </pc:spChg>
        <pc:spChg chg="del">
          <ac:chgData name="Kanchan Sinha" userId="6ff8d5ae49ba4588" providerId="LiveId" clId="{52FF03BC-278F-4229-9295-CD6BC45A0956}" dt="2024-09-11T16:41:38.820" v="1987" actId="478"/>
          <ac:spMkLst>
            <pc:docMk/>
            <pc:sldMk cId="0" sldId="265"/>
            <ac:spMk id="35" creationId="{00000000-0000-0000-0000-000000000000}"/>
          </ac:spMkLst>
        </pc:spChg>
        <pc:spChg chg="del">
          <ac:chgData name="Kanchan Sinha" userId="6ff8d5ae49ba4588" providerId="LiveId" clId="{52FF03BC-278F-4229-9295-CD6BC45A0956}" dt="2024-09-11T16:40:15.912" v="1976" actId="478"/>
          <ac:spMkLst>
            <pc:docMk/>
            <pc:sldMk cId="0" sldId="265"/>
            <ac:spMk id="36" creationId="{00000000-0000-0000-0000-000000000000}"/>
          </ac:spMkLst>
        </pc:spChg>
        <pc:spChg chg="del">
          <ac:chgData name="Kanchan Sinha" userId="6ff8d5ae49ba4588" providerId="LiveId" clId="{52FF03BC-278F-4229-9295-CD6BC45A0956}" dt="2024-09-11T16:40:17.717" v="1977" actId="478"/>
          <ac:spMkLst>
            <pc:docMk/>
            <pc:sldMk cId="0" sldId="265"/>
            <ac:spMk id="37" creationId="{00000000-0000-0000-0000-000000000000}"/>
          </ac:spMkLst>
        </pc:spChg>
        <pc:grpChg chg="del">
          <ac:chgData name="Kanchan Sinha" userId="6ff8d5ae49ba4588" providerId="LiveId" clId="{52FF03BC-278F-4229-9295-CD6BC45A0956}" dt="2024-09-11T16:40:20.697" v="1979" actId="478"/>
          <ac:grpSpMkLst>
            <pc:docMk/>
            <pc:sldMk cId="0" sldId="265"/>
            <ac:grpSpMk id="24" creationId="{00000000-0000-0000-0000-000000000000}"/>
          </ac:grpSpMkLst>
        </pc:grpChg>
        <pc:grpChg chg="del">
          <ac:chgData name="Kanchan Sinha" userId="6ff8d5ae49ba4588" providerId="LiveId" clId="{52FF03BC-278F-4229-9295-CD6BC45A0956}" dt="2024-09-11T16:40:18.755" v="1978" actId="478"/>
          <ac:grpSpMkLst>
            <pc:docMk/>
            <pc:sldMk cId="0" sldId="265"/>
            <ac:grpSpMk id="26" creationId="{00000000-0000-0000-0000-000000000000}"/>
          </ac:grpSpMkLst>
        </pc:grpChg>
        <pc:grpChg chg="mod">
          <ac:chgData name="Kanchan Sinha" userId="6ff8d5ae49ba4588" providerId="LiveId" clId="{52FF03BC-278F-4229-9295-CD6BC45A0956}" dt="2024-09-11T16:42:47.901" v="2005" actId="1076"/>
          <ac:grpSpMkLst>
            <pc:docMk/>
            <pc:sldMk cId="0" sldId="265"/>
            <ac:grpSpMk id="28" creationId="{00000000-0000-0000-0000-000000000000}"/>
          </ac:grpSpMkLst>
        </pc:grpChg>
        <pc:grpChg chg="del mod">
          <ac:chgData name="Kanchan Sinha" userId="6ff8d5ae49ba4588" providerId="LiveId" clId="{52FF03BC-278F-4229-9295-CD6BC45A0956}" dt="2024-09-11T16:42:12.659" v="1994" actId="478"/>
          <ac:grpSpMkLst>
            <pc:docMk/>
            <pc:sldMk cId="0" sldId="265"/>
            <ac:grpSpMk id="31" creationId="{00000000-0000-0000-0000-000000000000}"/>
          </ac:grpSpMkLst>
        </pc:grpChg>
        <pc:picChg chg="add del mod">
          <ac:chgData name="Kanchan Sinha" userId="6ff8d5ae49ba4588" providerId="LiveId" clId="{52FF03BC-278F-4229-9295-CD6BC45A0956}" dt="2024-09-12T16:20:29.637" v="2272" actId="478"/>
          <ac:picMkLst>
            <pc:docMk/>
            <pc:sldMk cId="0" sldId="265"/>
            <ac:picMk id="6" creationId="{4AACEC43-8652-C50E-85F9-9402A9E18EB2}"/>
          </ac:picMkLst>
        </pc:picChg>
        <pc:picChg chg="add mod">
          <ac:chgData name="Kanchan Sinha" userId="6ff8d5ae49ba4588" providerId="LiveId" clId="{52FF03BC-278F-4229-9295-CD6BC45A0956}" dt="2024-09-11T16:42:44.823" v="2004" actId="14100"/>
          <ac:picMkLst>
            <pc:docMk/>
            <pc:sldMk cId="0" sldId="265"/>
            <ac:picMk id="39" creationId="{04FB879F-F74A-CBB6-EB84-2BC769E1A28E}"/>
          </ac:picMkLst>
        </pc:picChg>
      </pc:sldChg>
      <pc:sldChg chg="addSp delSp modSp add mod modTransition delAnim">
        <pc:chgData name="Kanchan Sinha" userId="6ff8d5ae49ba4588" providerId="LiveId" clId="{52FF03BC-278F-4229-9295-CD6BC45A0956}" dt="2024-09-13T13:37:54.030" v="2444" actId="20577"/>
        <pc:sldMkLst>
          <pc:docMk/>
          <pc:sldMk cId="2346170961" sldId="266"/>
        </pc:sldMkLst>
        <pc:spChg chg="del">
          <ac:chgData name="Kanchan Sinha" userId="6ff8d5ae49ba4588" providerId="LiveId" clId="{52FF03BC-278F-4229-9295-CD6BC45A0956}" dt="2024-09-11T10:47:31.380" v="287" actId="478"/>
          <ac:spMkLst>
            <pc:docMk/>
            <pc:sldMk cId="2346170961" sldId="266"/>
            <ac:spMk id="4" creationId="{00000000-0000-0000-0000-000000000000}"/>
          </ac:spMkLst>
        </pc:spChg>
        <pc:spChg chg="add mod">
          <ac:chgData name="Kanchan Sinha" userId="6ff8d5ae49ba4588" providerId="LiveId" clId="{52FF03BC-278F-4229-9295-CD6BC45A0956}" dt="2024-09-11T10:55:55.746" v="426" actId="1037"/>
          <ac:spMkLst>
            <pc:docMk/>
            <pc:sldMk cId="2346170961" sldId="266"/>
            <ac:spMk id="24" creationId="{538E3B31-C32F-6036-0F4A-7D4A7EC44C16}"/>
          </ac:spMkLst>
        </pc:spChg>
        <pc:spChg chg="mod">
          <ac:chgData name="Kanchan Sinha" userId="6ff8d5ae49ba4588" providerId="LiveId" clId="{52FF03BC-278F-4229-9295-CD6BC45A0956}" dt="2024-09-11T10:52:29.459" v="352" actId="1076"/>
          <ac:spMkLst>
            <pc:docMk/>
            <pc:sldMk cId="2346170961" sldId="266"/>
            <ac:spMk id="29" creationId="{00000000-0000-0000-0000-000000000000}"/>
          </ac:spMkLst>
        </pc:spChg>
        <pc:spChg chg="add del mod">
          <ac:chgData name="Kanchan Sinha" userId="6ff8d5ae49ba4588" providerId="LiveId" clId="{52FF03BC-278F-4229-9295-CD6BC45A0956}" dt="2024-09-11T10:43:43.288" v="266" actId="26606"/>
          <ac:spMkLst>
            <pc:docMk/>
            <pc:sldMk cId="2346170961" sldId="266"/>
            <ac:spMk id="31" creationId="{00000000-0000-0000-0000-000000000000}"/>
          </ac:spMkLst>
        </pc:spChg>
        <pc:grpChg chg="del mod">
          <ac:chgData name="Kanchan Sinha" userId="6ff8d5ae49ba4588" providerId="LiveId" clId="{52FF03BC-278F-4229-9295-CD6BC45A0956}" dt="2024-09-11T10:43:07.367" v="263" actId="478"/>
          <ac:grpSpMkLst>
            <pc:docMk/>
            <pc:sldMk cId="2346170961" sldId="266"/>
            <ac:grpSpMk id="5" creationId="{00000000-0000-0000-0000-000000000000}"/>
          </ac:grpSpMkLst>
        </pc:grpChg>
        <pc:grpChg chg="del mod">
          <ac:chgData name="Kanchan Sinha" userId="6ff8d5ae49ba4588" providerId="LiveId" clId="{52FF03BC-278F-4229-9295-CD6BC45A0956}" dt="2024-09-11T10:42:31.766" v="253" actId="478"/>
          <ac:grpSpMkLst>
            <pc:docMk/>
            <pc:sldMk cId="2346170961" sldId="266"/>
            <ac:grpSpMk id="22" creationId="{00000000-0000-0000-0000-000000000000}"/>
          </ac:grpSpMkLst>
        </pc:grpChg>
        <pc:graphicFrameChg chg="add del">
          <ac:chgData name="Kanchan Sinha" userId="6ff8d5ae49ba4588" providerId="LiveId" clId="{52FF03BC-278F-4229-9295-CD6BC45A0956}" dt="2024-09-11T10:43:43.264" v="265" actId="26606"/>
          <ac:graphicFrameMkLst>
            <pc:docMk/>
            <pc:sldMk cId="2346170961" sldId="266"/>
            <ac:graphicFrameMk id="35" creationId="{6E67BE40-F111-DA1C-A02B-95D634281EA5}"/>
          </ac:graphicFrameMkLst>
        </pc:graphicFrameChg>
        <pc:graphicFrameChg chg="add mod modGraphic">
          <ac:chgData name="Kanchan Sinha" userId="6ff8d5ae49ba4588" providerId="LiveId" clId="{52FF03BC-278F-4229-9295-CD6BC45A0956}" dt="2024-09-13T13:37:54.030" v="2444" actId="20577"/>
          <ac:graphicFrameMkLst>
            <pc:docMk/>
            <pc:sldMk cId="2346170961" sldId="266"/>
            <ac:graphicFrameMk id="37" creationId="{9A868AF2-7168-9E54-3729-F0E2BC0F630A}"/>
          </ac:graphicFrameMkLst>
        </pc:graphicFrameChg>
        <pc:picChg chg="add del mod">
          <ac:chgData name="Kanchan Sinha" userId="6ff8d5ae49ba4588" providerId="LiveId" clId="{52FF03BC-278F-4229-9295-CD6BC45A0956}" dt="2024-09-12T16:19:55.784" v="2259" actId="478"/>
          <ac:picMkLst>
            <pc:docMk/>
            <pc:sldMk cId="2346170961" sldId="266"/>
            <ac:picMk id="6" creationId="{961CA007-8DC6-D9D4-0650-4152BFCB7A39}"/>
          </ac:picMkLst>
        </pc:picChg>
        <pc:picChg chg="add del mod">
          <ac:chgData name="Kanchan Sinha" userId="6ff8d5ae49ba4588" providerId="LiveId" clId="{52FF03BC-278F-4229-9295-CD6BC45A0956}" dt="2024-09-11T10:51:52.334" v="343" actId="478"/>
          <ac:picMkLst>
            <pc:docMk/>
            <pc:sldMk cId="2346170961" sldId="266"/>
            <ac:picMk id="8" creationId="{D0922341-3B52-1529-2AF2-BC840670D53F}"/>
          </ac:picMkLst>
        </pc:picChg>
        <pc:picChg chg="add del mod">
          <ac:chgData name="Kanchan Sinha" userId="6ff8d5ae49ba4588" providerId="LiveId" clId="{52FF03BC-278F-4229-9295-CD6BC45A0956}" dt="2024-09-11T10:51:45.076" v="341" actId="478"/>
          <ac:picMkLst>
            <pc:docMk/>
            <pc:sldMk cId="2346170961" sldId="266"/>
            <ac:picMk id="9" creationId="{27CAE660-D152-3CCC-4E9C-334FBFD792B2}"/>
          </ac:picMkLst>
        </pc:picChg>
        <pc:picChg chg="mod">
          <ac:chgData name="Kanchan Sinha" userId="6ff8d5ae49ba4588" providerId="LiveId" clId="{52FF03BC-278F-4229-9295-CD6BC45A0956}" dt="2024-09-11T11:07:40.987" v="648" actId="1038"/>
          <ac:picMkLst>
            <pc:docMk/>
            <pc:sldMk cId="2346170961" sldId="266"/>
            <ac:picMk id="33" creationId="{71D9AC8D-30F7-6BB4-DACA-F2BB668E8A86}"/>
          </ac:picMkLst>
        </pc:picChg>
      </pc:sldChg>
      <pc:sldChg chg="addSp delSp modSp add mod modTransition delAnim">
        <pc:chgData name="Kanchan Sinha" userId="6ff8d5ae49ba4588" providerId="LiveId" clId="{52FF03BC-278F-4229-9295-CD6BC45A0956}" dt="2024-09-12T16:31:41.165" v="2339"/>
        <pc:sldMkLst>
          <pc:docMk/>
          <pc:sldMk cId="2410378674" sldId="267"/>
        </pc:sldMkLst>
        <pc:spChg chg="mod">
          <ac:chgData name="Kanchan Sinha" userId="6ff8d5ae49ba4588" providerId="LiveId" clId="{52FF03BC-278F-4229-9295-CD6BC45A0956}" dt="2024-09-11T11:02:52.743" v="561" actId="1076"/>
          <ac:spMkLst>
            <pc:docMk/>
            <pc:sldMk cId="2410378674" sldId="267"/>
            <ac:spMk id="6" creationId="{B69D697C-2F6E-6DB5-6EC0-397D8DCD57E5}"/>
          </ac:spMkLst>
        </pc:spChg>
        <pc:spChg chg="mod">
          <ac:chgData name="Kanchan Sinha" userId="6ff8d5ae49ba4588" providerId="LiveId" clId="{52FF03BC-278F-4229-9295-CD6BC45A0956}" dt="2024-09-11T11:02:24.764" v="539"/>
          <ac:spMkLst>
            <pc:docMk/>
            <pc:sldMk cId="2410378674" sldId="267"/>
            <ac:spMk id="19" creationId="{A35D022D-72CA-C006-5165-91E4B6708EC0}"/>
          </ac:spMkLst>
        </pc:spChg>
        <pc:spChg chg="mod">
          <ac:chgData name="Kanchan Sinha" userId="6ff8d5ae49ba4588" providerId="LiveId" clId="{52FF03BC-278F-4229-9295-CD6BC45A0956}" dt="2024-09-11T11:03:41.268" v="586" actId="1076"/>
          <ac:spMkLst>
            <pc:docMk/>
            <pc:sldMk cId="2410378674" sldId="267"/>
            <ac:spMk id="21" creationId="{E64DA194-A47C-7D39-35C6-448C06A129F4}"/>
          </ac:spMkLst>
        </pc:spChg>
        <pc:spChg chg="mod">
          <ac:chgData name="Kanchan Sinha" userId="6ff8d5ae49ba4588" providerId="LiveId" clId="{52FF03BC-278F-4229-9295-CD6BC45A0956}" dt="2024-09-11T11:02:27.057" v="540"/>
          <ac:spMkLst>
            <pc:docMk/>
            <pc:sldMk cId="2410378674" sldId="267"/>
            <ac:spMk id="22" creationId="{03D293B3-833E-A86C-BA51-5D4C91185835}"/>
          </ac:spMkLst>
        </pc:spChg>
        <pc:spChg chg="mod">
          <ac:chgData name="Kanchan Sinha" userId="6ff8d5ae49ba4588" providerId="LiveId" clId="{52FF03BC-278F-4229-9295-CD6BC45A0956}" dt="2024-09-11T11:03:34.036" v="585" actId="20577"/>
          <ac:spMkLst>
            <pc:docMk/>
            <pc:sldMk cId="2410378674" sldId="267"/>
            <ac:spMk id="24" creationId="{295FE92D-8508-A69E-F756-CFFAC41DA663}"/>
          </ac:spMkLst>
        </pc:spChg>
        <pc:spChg chg="mod">
          <ac:chgData name="Kanchan Sinha" userId="6ff8d5ae49ba4588" providerId="LiveId" clId="{52FF03BC-278F-4229-9295-CD6BC45A0956}" dt="2024-09-11T11:03:23.019" v="569"/>
          <ac:spMkLst>
            <pc:docMk/>
            <pc:sldMk cId="2410378674" sldId="267"/>
            <ac:spMk id="25" creationId="{E7B4F0F4-377C-371E-C8E8-CDA08109C33E}"/>
          </ac:spMkLst>
        </pc:spChg>
        <pc:spChg chg="add mod">
          <ac:chgData name="Kanchan Sinha" userId="6ff8d5ae49ba4588" providerId="LiveId" clId="{52FF03BC-278F-4229-9295-CD6BC45A0956}" dt="2024-09-11T11:06:10.876" v="619" actId="1035"/>
          <ac:spMkLst>
            <pc:docMk/>
            <pc:sldMk cId="2410378674" sldId="267"/>
            <ac:spMk id="30" creationId="{5C7EE0F4-9033-011B-2B47-427EB597D1C2}"/>
          </ac:spMkLst>
        </pc:spChg>
        <pc:spChg chg="mod">
          <ac:chgData name="Kanchan Sinha" userId="6ff8d5ae49ba4588" providerId="LiveId" clId="{52FF03BC-278F-4229-9295-CD6BC45A0956}" dt="2024-09-11T12:07:53.218" v="1599" actId="14100"/>
          <ac:spMkLst>
            <pc:docMk/>
            <pc:sldMk cId="2410378674" sldId="267"/>
            <ac:spMk id="31" creationId="{00000000-0000-0000-0000-000000000000}"/>
          </ac:spMkLst>
        </pc:spChg>
        <pc:spChg chg="add mod">
          <ac:chgData name="Kanchan Sinha" userId="6ff8d5ae49ba4588" providerId="LiveId" clId="{52FF03BC-278F-4229-9295-CD6BC45A0956}" dt="2024-09-11T11:06:53.795" v="638" actId="1036"/>
          <ac:spMkLst>
            <pc:docMk/>
            <pc:sldMk cId="2410378674" sldId="267"/>
            <ac:spMk id="32" creationId="{500B9EC3-DD12-1EB9-1DFA-40910BCA3E1E}"/>
          </ac:spMkLst>
        </pc:spChg>
        <pc:spChg chg="del">
          <ac:chgData name="Kanchan Sinha" userId="6ff8d5ae49ba4588" providerId="LiveId" clId="{52FF03BC-278F-4229-9295-CD6BC45A0956}" dt="2024-09-11T11:03:50.731" v="587" actId="478"/>
          <ac:spMkLst>
            <pc:docMk/>
            <pc:sldMk cId="2410378674" sldId="267"/>
            <ac:spMk id="33" creationId="{00000000-0000-0000-0000-000000000000}"/>
          </ac:spMkLst>
        </pc:spChg>
        <pc:spChg chg="mod">
          <ac:chgData name="Kanchan Sinha" userId="6ff8d5ae49ba4588" providerId="LiveId" clId="{52FF03BC-278F-4229-9295-CD6BC45A0956}" dt="2024-09-11T11:02:15.158" v="537" actId="20577"/>
          <ac:spMkLst>
            <pc:docMk/>
            <pc:sldMk cId="2410378674" sldId="267"/>
            <ac:spMk id="35" creationId="{00000000-0000-0000-0000-000000000000}"/>
          </ac:spMkLst>
        </pc:spChg>
        <pc:spChg chg="add mod">
          <ac:chgData name="Kanchan Sinha" userId="6ff8d5ae49ba4588" providerId="LiveId" clId="{52FF03BC-278F-4229-9295-CD6BC45A0956}" dt="2024-09-11T11:06:15.627" v="621" actId="1035"/>
          <ac:spMkLst>
            <pc:docMk/>
            <pc:sldMk cId="2410378674" sldId="267"/>
            <ac:spMk id="37" creationId="{9396F891-095B-E9CF-BF81-E244BC363D34}"/>
          </ac:spMkLst>
        </pc:spChg>
        <pc:spChg chg="del">
          <ac:chgData name="Kanchan Sinha" userId="6ff8d5ae49ba4588" providerId="LiveId" clId="{52FF03BC-278F-4229-9295-CD6BC45A0956}" dt="2024-09-11T11:04:33.999" v="597" actId="478"/>
          <ac:spMkLst>
            <pc:docMk/>
            <pc:sldMk cId="2410378674" sldId="267"/>
            <ac:spMk id="38" creationId="{00000000-0000-0000-0000-000000000000}"/>
          </ac:spMkLst>
        </pc:spChg>
        <pc:spChg chg="add mod">
          <ac:chgData name="Kanchan Sinha" userId="6ff8d5ae49ba4588" providerId="LiveId" clId="{52FF03BC-278F-4229-9295-CD6BC45A0956}" dt="2024-09-11T11:07:18.746" v="642" actId="1076"/>
          <ac:spMkLst>
            <pc:docMk/>
            <pc:sldMk cId="2410378674" sldId="267"/>
            <ac:spMk id="39" creationId="{CEE2A1A8-D9A4-DCD3-53C5-1C9ACD933A64}"/>
          </ac:spMkLst>
        </pc:spChg>
        <pc:spChg chg="mod">
          <ac:chgData name="Kanchan Sinha" userId="6ff8d5ae49ba4588" providerId="LiveId" clId="{52FF03BC-278F-4229-9295-CD6BC45A0956}" dt="2024-09-11T11:07:03.770" v="639"/>
          <ac:spMkLst>
            <pc:docMk/>
            <pc:sldMk cId="2410378674" sldId="267"/>
            <ac:spMk id="42" creationId="{50CDFC8D-9E0A-4593-6899-6486228A8CAD}"/>
          </ac:spMkLst>
        </pc:spChg>
        <pc:spChg chg="mod">
          <ac:chgData name="Kanchan Sinha" userId="6ff8d5ae49ba4588" providerId="LiveId" clId="{52FF03BC-278F-4229-9295-CD6BC45A0956}" dt="2024-09-11T11:07:03.770" v="639"/>
          <ac:spMkLst>
            <pc:docMk/>
            <pc:sldMk cId="2410378674" sldId="267"/>
            <ac:spMk id="45" creationId="{EBFC5720-B516-10CA-CB4B-2FAB89AB3011}"/>
          </ac:spMkLst>
        </pc:spChg>
        <pc:spChg chg="mod">
          <ac:chgData name="Kanchan Sinha" userId="6ff8d5ae49ba4588" providerId="LiveId" clId="{52FF03BC-278F-4229-9295-CD6BC45A0956}" dt="2024-09-11T12:08:03.736" v="1600" actId="14100"/>
          <ac:spMkLst>
            <pc:docMk/>
            <pc:sldMk cId="2410378674" sldId="267"/>
            <ac:spMk id="48" creationId="{42F6B0EC-E576-96DC-2617-AC3F9AE5CD4B}"/>
          </ac:spMkLst>
        </pc:spChg>
        <pc:spChg chg="del">
          <ac:chgData name="Kanchan Sinha" userId="6ff8d5ae49ba4588" providerId="LiveId" clId="{52FF03BC-278F-4229-9295-CD6BC45A0956}" dt="2024-09-11T11:02:49.175" v="560" actId="478"/>
          <ac:spMkLst>
            <pc:docMk/>
            <pc:sldMk cId="2410378674" sldId="267"/>
            <ac:spMk id="49" creationId="{AF6DA014-E0FD-7B5B-4C06-767D8CA5298F}"/>
          </ac:spMkLst>
        </pc:spChg>
        <pc:grpChg chg="add del mod">
          <ac:chgData name="Kanchan Sinha" userId="6ff8d5ae49ba4588" providerId="LiveId" clId="{52FF03BC-278F-4229-9295-CD6BC45A0956}" dt="2024-09-11T11:03:19.501" v="568" actId="478"/>
          <ac:grpSpMkLst>
            <pc:docMk/>
            <pc:sldMk cId="2410378674" sldId="267"/>
            <ac:grpSpMk id="5" creationId="{518B3A32-6CDA-5C91-93C4-9C6F0729BBC6}"/>
          </ac:grpSpMkLst>
        </pc:grpChg>
        <pc:grpChg chg="add mod">
          <ac:chgData name="Kanchan Sinha" userId="6ff8d5ae49ba4588" providerId="LiveId" clId="{52FF03BC-278F-4229-9295-CD6BC45A0956}" dt="2024-09-11T11:06:33.037" v="625" actId="1076"/>
          <ac:grpSpMkLst>
            <pc:docMk/>
            <pc:sldMk cId="2410378674" sldId="267"/>
            <ac:grpSpMk id="20" creationId="{FFC30536-F772-F303-824C-DD3C84FD4480}"/>
          </ac:grpSpMkLst>
        </pc:grpChg>
        <pc:grpChg chg="add mod">
          <ac:chgData name="Kanchan Sinha" userId="6ff8d5ae49ba4588" providerId="LiveId" clId="{52FF03BC-278F-4229-9295-CD6BC45A0956}" dt="2024-09-11T11:06:44.441" v="626" actId="1076"/>
          <ac:grpSpMkLst>
            <pc:docMk/>
            <pc:sldMk cId="2410378674" sldId="267"/>
            <ac:grpSpMk id="23" creationId="{9CB6236C-61E8-6ECF-D0D7-6D5451C487F2}"/>
          </ac:grpSpMkLst>
        </pc:grpChg>
        <pc:grpChg chg="mod">
          <ac:chgData name="Kanchan Sinha" userId="6ff8d5ae49ba4588" providerId="LiveId" clId="{52FF03BC-278F-4229-9295-CD6BC45A0956}" dt="2024-09-11T11:06:07.740" v="617" actId="1035"/>
          <ac:grpSpMkLst>
            <pc:docMk/>
            <pc:sldMk cId="2410378674" sldId="267"/>
            <ac:grpSpMk id="34" creationId="{00000000-0000-0000-0000-000000000000}"/>
          </ac:grpSpMkLst>
        </pc:grpChg>
        <pc:grpChg chg="add mod">
          <ac:chgData name="Kanchan Sinha" userId="6ff8d5ae49ba4588" providerId="LiveId" clId="{52FF03BC-278F-4229-9295-CD6BC45A0956}" dt="2024-09-11T11:07:08.124" v="640" actId="1076"/>
          <ac:grpSpMkLst>
            <pc:docMk/>
            <pc:sldMk cId="2410378674" sldId="267"/>
            <ac:grpSpMk id="40" creationId="{7E82CCDA-70AB-449D-3844-E1DBE81BC655}"/>
          </ac:grpSpMkLst>
        </pc:grpChg>
        <pc:grpChg chg="add mod">
          <ac:chgData name="Kanchan Sinha" userId="6ff8d5ae49ba4588" providerId="LiveId" clId="{52FF03BC-278F-4229-9295-CD6BC45A0956}" dt="2024-09-11T11:07:10.561" v="641" actId="1076"/>
          <ac:grpSpMkLst>
            <pc:docMk/>
            <pc:sldMk cId="2410378674" sldId="267"/>
            <ac:grpSpMk id="43" creationId="{751F70DF-28C8-1D85-3FA4-BDB961C70013}"/>
          </ac:grpSpMkLst>
        </pc:grpChg>
        <pc:picChg chg="add del mod">
          <ac:chgData name="Kanchan Sinha" userId="6ff8d5ae49ba4588" providerId="LiveId" clId="{52FF03BC-278F-4229-9295-CD6BC45A0956}" dt="2024-09-12T16:20:02.450" v="2261" actId="478"/>
          <ac:picMkLst>
            <pc:docMk/>
            <pc:sldMk cId="2410378674" sldId="267"/>
            <ac:picMk id="19" creationId="{506A0FC0-847D-ED79-FC5B-7070E690FCF5}"/>
          </ac:picMkLst>
        </pc:picChg>
        <pc:picChg chg="add mod">
          <ac:chgData name="Kanchan Sinha" userId="6ff8d5ae49ba4588" providerId="LiveId" clId="{52FF03BC-278F-4229-9295-CD6BC45A0956}" dt="2024-09-11T11:04:19.257" v="595" actId="1076"/>
          <ac:picMkLst>
            <pc:docMk/>
            <pc:sldMk cId="2410378674" sldId="267"/>
            <ac:picMk id="26" creationId="{3B198B36-DDFE-6201-593A-62C4AF89EA97}"/>
          </ac:picMkLst>
        </pc:picChg>
        <pc:picChg chg="add mod">
          <ac:chgData name="Kanchan Sinha" userId="6ff8d5ae49ba4588" providerId="LiveId" clId="{52FF03BC-278F-4229-9295-CD6BC45A0956}" dt="2024-09-11T11:04:06.106" v="592"/>
          <ac:picMkLst>
            <pc:docMk/>
            <pc:sldMk cId="2410378674" sldId="267"/>
            <ac:picMk id="27" creationId="{DA17C8FF-C87F-D0B3-82B5-CF72C6C363AC}"/>
          </ac:picMkLst>
        </pc:picChg>
        <pc:picChg chg="add mod">
          <ac:chgData name="Kanchan Sinha" userId="6ff8d5ae49ba4588" providerId="LiveId" clId="{52FF03BC-278F-4229-9295-CD6BC45A0956}" dt="2024-09-11T11:05:26.892" v="608" actId="1076"/>
          <ac:picMkLst>
            <pc:docMk/>
            <pc:sldMk cId="2410378674" sldId="267"/>
            <ac:picMk id="28" creationId="{1323AC7B-4A13-96FB-184A-6DBC01A5A5E9}"/>
          </ac:picMkLst>
        </pc:picChg>
        <pc:picChg chg="add mod">
          <ac:chgData name="Kanchan Sinha" userId="6ff8d5ae49ba4588" providerId="LiveId" clId="{52FF03BC-278F-4229-9295-CD6BC45A0956}" dt="2024-09-11T11:05:23.542" v="607" actId="1076"/>
          <ac:picMkLst>
            <pc:docMk/>
            <pc:sldMk cId="2410378674" sldId="267"/>
            <ac:picMk id="29" creationId="{330832CF-7EF5-8A75-A774-7526069F40DD}"/>
          </ac:picMkLst>
        </pc:picChg>
        <pc:picChg chg="mod">
          <ac:chgData name="Kanchan Sinha" userId="6ff8d5ae49ba4588" providerId="LiveId" clId="{52FF03BC-278F-4229-9295-CD6BC45A0956}" dt="2024-09-11T11:07:03.770" v="639"/>
          <ac:picMkLst>
            <pc:docMk/>
            <pc:sldMk cId="2410378674" sldId="267"/>
            <ac:picMk id="41" creationId="{8F8E5198-7FEB-E969-77BA-758AB68740EC}"/>
          </ac:picMkLst>
        </pc:picChg>
        <pc:picChg chg="mod">
          <ac:chgData name="Kanchan Sinha" userId="6ff8d5ae49ba4588" providerId="LiveId" clId="{52FF03BC-278F-4229-9295-CD6BC45A0956}" dt="2024-09-11T11:07:03.770" v="639"/>
          <ac:picMkLst>
            <pc:docMk/>
            <pc:sldMk cId="2410378674" sldId="267"/>
            <ac:picMk id="44" creationId="{DAB6270F-9782-D09B-ED2D-873629DBC797}"/>
          </ac:picMkLst>
        </pc:picChg>
        <pc:picChg chg="mod">
          <ac:chgData name="Kanchan Sinha" userId="6ff8d5ae49ba4588" providerId="LiveId" clId="{52FF03BC-278F-4229-9295-CD6BC45A0956}" dt="2024-09-11T11:07:29.878" v="644" actId="1038"/>
          <ac:picMkLst>
            <pc:docMk/>
            <pc:sldMk cId="2410378674" sldId="267"/>
            <ac:picMk id="46" creationId="{604D6E69-5CA4-2FC9-7188-308650AAEDE3}"/>
          </ac:picMkLst>
        </pc:picChg>
      </pc:sldChg>
      <pc:sldChg chg="addSp delSp modSp add mod modTransition delAnim">
        <pc:chgData name="Kanchan Sinha" userId="6ff8d5ae49ba4588" providerId="LiveId" clId="{52FF03BC-278F-4229-9295-CD6BC45A0956}" dt="2024-09-12T16:32:15.204" v="2343"/>
        <pc:sldMkLst>
          <pc:docMk/>
          <pc:sldMk cId="3859757604" sldId="268"/>
        </pc:sldMkLst>
        <pc:spChg chg="del">
          <ac:chgData name="Kanchan Sinha" userId="6ff8d5ae49ba4588" providerId="LiveId" clId="{52FF03BC-278F-4229-9295-CD6BC45A0956}" dt="2024-09-11T11:46:29.962" v="881" actId="478"/>
          <ac:spMkLst>
            <pc:docMk/>
            <pc:sldMk cId="3859757604" sldId="268"/>
            <ac:spMk id="5" creationId="{00000000-0000-0000-0000-000000000000}"/>
          </ac:spMkLst>
        </pc:spChg>
        <pc:spChg chg="del">
          <ac:chgData name="Kanchan Sinha" userId="6ff8d5ae49ba4588" providerId="LiveId" clId="{52FF03BC-278F-4229-9295-CD6BC45A0956}" dt="2024-09-11T11:46:53.833" v="909" actId="478"/>
          <ac:spMkLst>
            <pc:docMk/>
            <pc:sldMk cId="3859757604" sldId="268"/>
            <ac:spMk id="6" creationId="{00000000-0000-0000-0000-000000000000}"/>
          </ac:spMkLst>
        </pc:spChg>
        <pc:spChg chg="del mod">
          <ac:chgData name="Kanchan Sinha" userId="6ff8d5ae49ba4588" providerId="LiveId" clId="{52FF03BC-278F-4229-9295-CD6BC45A0956}" dt="2024-09-11T11:46:53.052" v="908" actId="478"/>
          <ac:spMkLst>
            <pc:docMk/>
            <pc:sldMk cId="3859757604" sldId="268"/>
            <ac:spMk id="19" creationId="{00000000-0000-0000-0000-000000000000}"/>
          </ac:spMkLst>
        </pc:spChg>
        <pc:spChg chg="del">
          <ac:chgData name="Kanchan Sinha" userId="6ff8d5ae49ba4588" providerId="LiveId" clId="{52FF03BC-278F-4229-9295-CD6BC45A0956}" dt="2024-09-11T11:46:33.516" v="883" actId="478"/>
          <ac:spMkLst>
            <pc:docMk/>
            <pc:sldMk cId="3859757604" sldId="268"/>
            <ac:spMk id="20" creationId="{00000000-0000-0000-0000-000000000000}"/>
          </ac:spMkLst>
        </pc:spChg>
        <pc:spChg chg="del">
          <ac:chgData name="Kanchan Sinha" userId="6ff8d5ae49ba4588" providerId="LiveId" clId="{52FF03BC-278F-4229-9295-CD6BC45A0956}" dt="2024-09-11T11:46:22.546" v="877" actId="478"/>
          <ac:spMkLst>
            <pc:docMk/>
            <pc:sldMk cId="3859757604" sldId="268"/>
            <ac:spMk id="21" creationId="{00000000-0000-0000-0000-000000000000}"/>
          </ac:spMkLst>
        </pc:spChg>
        <pc:spChg chg="del mod">
          <ac:chgData name="Kanchan Sinha" userId="6ff8d5ae49ba4588" providerId="LiveId" clId="{52FF03BC-278F-4229-9295-CD6BC45A0956}" dt="2024-09-11T11:46:26.463" v="879" actId="478"/>
          <ac:spMkLst>
            <pc:docMk/>
            <pc:sldMk cId="3859757604" sldId="268"/>
            <ac:spMk id="22" creationId="{00000000-0000-0000-0000-000000000000}"/>
          </ac:spMkLst>
        </pc:spChg>
        <pc:spChg chg="del">
          <ac:chgData name="Kanchan Sinha" userId="6ff8d5ae49ba4588" providerId="LiveId" clId="{52FF03BC-278F-4229-9295-CD6BC45A0956}" dt="2024-09-11T11:46:28.231" v="880" actId="478"/>
          <ac:spMkLst>
            <pc:docMk/>
            <pc:sldMk cId="3859757604" sldId="268"/>
            <ac:spMk id="23" creationId="{00000000-0000-0000-0000-000000000000}"/>
          </ac:spMkLst>
        </pc:spChg>
        <pc:spChg chg="mod">
          <ac:chgData name="Kanchan Sinha" userId="6ff8d5ae49ba4588" providerId="LiveId" clId="{52FF03BC-278F-4229-9295-CD6BC45A0956}" dt="2024-09-11T12:00:51.210" v="1439" actId="1036"/>
          <ac:spMkLst>
            <pc:docMk/>
            <pc:sldMk cId="3859757604" sldId="268"/>
            <ac:spMk id="34" creationId="{00000000-0000-0000-0000-000000000000}"/>
          </ac:spMkLst>
        </pc:spChg>
        <pc:spChg chg="mod">
          <ac:chgData name="Kanchan Sinha" userId="6ff8d5ae49ba4588" providerId="LiveId" clId="{52FF03BC-278F-4229-9295-CD6BC45A0956}" dt="2024-09-11T12:00:57.860" v="1447" actId="1037"/>
          <ac:spMkLst>
            <pc:docMk/>
            <pc:sldMk cId="3859757604" sldId="268"/>
            <ac:spMk id="35" creationId="{00000000-0000-0000-0000-000000000000}"/>
          </ac:spMkLst>
        </pc:spChg>
        <pc:spChg chg="del mod">
          <ac:chgData name="Kanchan Sinha" userId="6ff8d5ae49ba4588" providerId="LiveId" clId="{52FF03BC-278F-4229-9295-CD6BC45A0956}" dt="2024-09-11T11:59:08.448" v="1398" actId="478"/>
          <ac:spMkLst>
            <pc:docMk/>
            <pc:sldMk cId="3859757604" sldId="268"/>
            <ac:spMk id="36" creationId="{00000000-0000-0000-0000-000000000000}"/>
          </ac:spMkLst>
        </pc:spChg>
        <pc:spChg chg="del">
          <ac:chgData name="Kanchan Sinha" userId="6ff8d5ae49ba4588" providerId="LiveId" clId="{52FF03BC-278F-4229-9295-CD6BC45A0956}" dt="2024-09-11T11:45:56.263" v="853" actId="478"/>
          <ac:spMkLst>
            <pc:docMk/>
            <pc:sldMk cId="3859757604" sldId="268"/>
            <ac:spMk id="40" creationId="{00000000-0000-0000-0000-000000000000}"/>
          </ac:spMkLst>
        </pc:spChg>
        <pc:spChg chg="del mod">
          <ac:chgData name="Kanchan Sinha" userId="6ff8d5ae49ba4588" providerId="LiveId" clId="{52FF03BC-278F-4229-9295-CD6BC45A0956}" dt="2024-09-11T11:46:00.328" v="856" actId="478"/>
          <ac:spMkLst>
            <pc:docMk/>
            <pc:sldMk cId="3859757604" sldId="268"/>
            <ac:spMk id="41" creationId="{00000000-0000-0000-0000-000000000000}"/>
          </ac:spMkLst>
        </pc:spChg>
        <pc:spChg chg="del mod">
          <ac:chgData name="Kanchan Sinha" userId="6ff8d5ae49ba4588" providerId="LiveId" clId="{52FF03BC-278F-4229-9295-CD6BC45A0956}" dt="2024-09-11T11:46:04.164" v="858" actId="478"/>
          <ac:spMkLst>
            <pc:docMk/>
            <pc:sldMk cId="3859757604" sldId="268"/>
            <ac:spMk id="45" creationId="{00000000-0000-0000-0000-000000000000}"/>
          </ac:spMkLst>
        </pc:spChg>
        <pc:spChg chg="add del mod">
          <ac:chgData name="Kanchan Sinha" userId="6ff8d5ae49ba4588" providerId="LiveId" clId="{52FF03BC-278F-4229-9295-CD6BC45A0956}" dt="2024-09-11T12:00:21.524" v="1436" actId="478"/>
          <ac:spMkLst>
            <pc:docMk/>
            <pc:sldMk cId="3859757604" sldId="268"/>
            <ac:spMk id="47" creationId="{9F6D148D-8C49-D3D8-89F3-A7E80444EE73}"/>
          </ac:spMkLst>
        </pc:spChg>
        <pc:spChg chg="add del mod">
          <ac:chgData name="Kanchan Sinha" userId="6ff8d5ae49ba4588" providerId="LiveId" clId="{52FF03BC-278F-4229-9295-CD6BC45A0956}" dt="2024-09-11T12:00:22.284" v="1437" actId="478"/>
          <ac:spMkLst>
            <pc:docMk/>
            <pc:sldMk cId="3859757604" sldId="268"/>
            <ac:spMk id="48" creationId="{D0FB1BB8-0DED-FC0E-019B-1C6C303CEA32}"/>
          </ac:spMkLst>
        </pc:spChg>
        <pc:spChg chg="add del mod">
          <ac:chgData name="Kanchan Sinha" userId="6ff8d5ae49ba4588" providerId="LiveId" clId="{52FF03BC-278F-4229-9295-CD6BC45A0956}" dt="2024-09-11T12:00:20.025" v="1435" actId="478"/>
          <ac:spMkLst>
            <pc:docMk/>
            <pc:sldMk cId="3859757604" sldId="268"/>
            <ac:spMk id="49" creationId="{6F582519-E20B-AF83-F9D2-0A0A9D0395B2}"/>
          </ac:spMkLst>
        </pc:spChg>
        <pc:spChg chg="add del mod">
          <ac:chgData name="Kanchan Sinha" userId="6ff8d5ae49ba4588" providerId="LiveId" clId="{52FF03BC-278F-4229-9295-CD6BC45A0956}" dt="2024-09-11T11:59:42.525" v="1429" actId="478"/>
          <ac:spMkLst>
            <pc:docMk/>
            <pc:sldMk cId="3859757604" sldId="268"/>
            <ac:spMk id="50" creationId="{C684466D-D36D-3D2F-6A95-DC607D98DF02}"/>
          </ac:spMkLst>
        </pc:spChg>
        <pc:spChg chg="mod">
          <ac:chgData name="Kanchan Sinha" userId="6ff8d5ae49ba4588" providerId="LiveId" clId="{52FF03BC-278F-4229-9295-CD6BC45A0956}" dt="2024-09-11T11:59:09.718" v="1399"/>
          <ac:spMkLst>
            <pc:docMk/>
            <pc:sldMk cId="3859757604" sldId="268"/>
            <ac:spMk id="53" creationId="{BC1E05BB-D347-0572-38BF-2698B954A500}"/>
          </ac:spMkLst>
        </pc:spChg>
        <pc:spChg chg="mod">
          <ac:chgData name="Kanchan Sinha" userId="6ff8d5ae49ba4588" providerId="LiveId" clId="{52FF03BC-278F-4229-9295-CD6BC45A0956}" dt="2024-09-11T11:59:09.718" v="1399"/>
          <ac:spMkLst>
            <pc:docMk/>
            <pc:sldMk cId="3859757604" sldId="268"/>
            <ac:spMk id="54" creationId="{37F23B3D-8540-F6F1-CD12-DFD3FA03E6FE}"/>
          </ac:spMkLst>
        </pc:spChg>
        <pc:spChg chg="mod">
          <ac:chgData name="Kanchan Sinha" userId="6ff8d5ae49ba4588" providerId="LiveId" clId="{52FF03BC-278F-4229-9295-CD6BC45A0956}" dt="2024-09-11T11:59:09.718" v="1399"/>
          <ac:spMkLst>
            <pc:docMk/>
            <pc:sldMk cId="3859757604" sldId="268"/>
            <ac:spMk id="56" creationId="{3E7B0103-F952-2EF9-5294-78AD1CA567E4}"/>
          </ac:spMkLst>
        </pc:spChg>
        <pc:spChg chg="mod">
          <ac:chgData name="Kanchan Sinha" userId="6ff8d5ae49ba4588" providerId="LiveId" clId="{52FF03BC-278F-4229-9295-CD6BC45A0956}" dt="2024-09-11T11:59:09.718" v="1399"/>
          <ac:spMkLst>
            <pc:docMk/>
            <pc:sldMk cId="3859757604" sldId="268"/>
            <ac:spMk id="57" creationId="{0AADDEDB-4B90-0BCC-EFEB-16EFB71E8A5F}"/>
          </ac:spMkLst>
        </pc:spChg>
        <pc:spChg chg="mod">
          <ac:chgData name="Kanchan Sinha" userId="6ff8d5ae49ba4588" providerId="LiveId" clId="{52FF03BC-278F-4229-9295-CD6BC45A0956}" dt="2024-09-11T11:59:09.718" v="1399"/>
          <ac:spMkLst>
            <pc:docMk/>
            <pc:sldMk cId="3859757604" sldId="268"/>
            <ac:spMk id="59" creationId="{58E70DE8-69CF-616F-14A5-479F7C82D12A}"/>
          </ac:spMkLst>
        </pc:spChg>
        <pc:spChg chg="mod">
          <ac:chgData name="Kanchan Sinha" userId="6ff8d5ae49ba4588" providerId="LiveId" clId="{52FF03BC-278F-4229-9295-CD6BC45A0956}" dt="2024-09-11T11:59:09.718" v="1399"/>
          <ac:spMkLst>
            <pc:docMk/>
            <pc:sldMk cId="3859757604" sldId="268"/>
            <ac:spMk id="60" creationId="{9AB87B09-05A1-71ED-A068-196721DB8BF5}"/>
          </ac:spMkLst>
        </pc:spChg>
        <pc:spChg chg="mod">
          <ac:chgData name="Kanchan Sinha" userId="6ff8d5ae49ba4588" providerId="LiveId" clId="{52FF03BC-278F-4229-9295-CD6BC45A0956}" dt="2024-09-11T11:59:09.718" v="1399"/>
          <ac:spMkLst>
            <pc:docMk/>
            <pc:sldMk cId="3859757604" sldId="268"/>
            <ac:spMk id="62" creationId="{86AA9A70-5350-EC10-87C2-9634220E382B}"/>
          </ac:spMkLst>
        </pc:spChg>
        <pc:spChg chg="mod">
          <ac:chgData name="Kanchan Sinha" userId="6ff8d5ae49ba4588" providerId="LiveId" clId="{52FF03BC-278F-4229-9295-CD6BC45A0956}" dt="2024-09-11T11:59:09.718" v="1399"/>
          <ac:spMkLst>
            <pc:docMk/>
            <pc:sldMk cId="3859757604" sldId="268"/>
            <ac:spMk id="63" creationId="{E296751D-E9FF-3ED4-22F1-885AF382576D}"/>
          </ac:spMkLst>
        </pc:spChg>
        <pc:spChg chg="mod">
          <ac:chgData name="Kanchan Sinha" userId="6ff8d5ae49ba4588" providerId="LiveId" clId="{52FF03BC-278F-4229-9295-CD6BC45A0956}" dt="2024-09-11T11:59:09.718" v="1399"/>
          <ac:spMkLst>
            <pc:docMk/>
            <pc:sldMk cId="3859757604" sldId="268"/>
            <ac:spMk id="65" creationId="{262C1DE9-490E-1BF4-7777-E7B67D1B0FC1}"/>
          </ac:spMkLst>
        </pc:spChg>
        <pc:spChg chg="mod">
          <ac:chgData name="Kanchan Sinha" userId="6ff8d5ae49ba4588" providerId="LiveId" clId="{52FF03BC-278F-4229-9295-CD6BC45A0956}" dt="2024-09-11T11:59:09.718" v="1399"/>
          <ac:spMkLst>
            <pc:docMk/>
            <pc:sldMk cId="3859757604" sldId="268"/>
            <ac:spMk id="66" creationId="{B44435F0-E306-F03D-F814-BDDD4C9C9398}"/>
          </ac:spMkLst>
        </pc:spChg>
        <pc:spChg chg="add mod">
          <ac:chgData name="Kanchan Sinha" userId="6ff8d5ae49ba4588" providerId="LiveId" clId="{52FF03BC-278F-4229-9295-CD6BC45A0956}" dt="2024-09-11T11:59:09.718" v="1399"/>
          <ac:spMkLst>
            <pc:docMk/>
            <pc:sldMk cId="3859757604" sldId="268"/>
            <ac:spMk id="67" creationId="{354A3818-8144-8E6F-FA73-91503D115FF3}"/>
          </ac:spMkLst>
        </pc:spChg>
        <pc:spChg chg="add mod">
          <ac:chgData name="Kanchan Sinha" userId="6ff8d5ae49ba4588" providerId="LiveId" clId="{52FF03BC-278F-4229-9295-CD6BC45A0956}" dt="2024-09-11T11:59:09.718" v="1399"/>
          <ac:spMkLst>
            <pc:docMk/>
            <pc:sldMk cId="3859757604" sldId="268"/>
            <ac:spMk id="68" creationId="{8353C763-7985-A38C-995C-0090C6B1A6FB}"/>
          </ac:spMkLst>
        </pc:spChg>
        <pc:spChg chg="add mod">
          <ac:chgData name="Kanchan Sinha" userId="6ff8d5ae49ba4588" providerId="LiveId" clId="{52FF03BC-278F-4229-9295-CD6BC45A0956}" dt="2024-09-11T11:59:09.718" v="1399"/>
          <ac:spMkLst>
            <pc:docMk/>
            <pc:sldMk cId="3859757604" sldId="268"/>
            <ac:spMk id="69" creationId="{0DBB60DA-4ADB-F890-56B5-3F35F2691F5B}"/>
          </ac:spMkLst>
        </pc:spChg>
        <pc:spChg chg="add mod">
          <ac:chgData name="Kanchan Sinha" userId="6ff8d5ae49ba4588" providerId="LiveId" clId="{52FF03BC-278F-4229-9295-CD6BC45A0956}" dt="2024-09-11T11:59:09.718" v="1399"/>
          <ac:spMkLst>
            <pc:docMk/>
            <pc:sldMk cId="3859757604" sldId="268"/>
            <ac:spMk id="70" creationId="{D2214831-A3F9-B3A7-1B25-379F017EEDE9}"/>
          </ac:spMkLst>
        </pc:spChg>
        <pc:spChg chg="add mod">
          <ac:chgData name="Kanchan Sinha" userId="6ff8d5ae49ba4588" providerId="LiveId" clId="{52FF03BC-278F-4229-9295-CD6BC45A0956}" dt="2024-09-11T11:59:09.718" v="1399"/>
          <ac:spMkLst>
            <pc:docMk/>
            <pc:sldMk cId="3859757604" sldId="268"/>
            <ac:spMk id="71" creationId="{B64ECDA5-4B46-FC90-0B20-275FDAFB6E07}"/>
          </ac:spMkLst>
        </pc:spChg>
        <pc:spChg chg="add mod">
          <ac:chgData name="Kanchan Sinha" userId="6ff8d5ae49ba4588" providerId="LiveId" clId="{52FF03BC-278F-4229-9295-CD6BC45A0956}" dt="2024-09-11T11:59:09.718" v="1399"/>
          <ac:spMkLst>
            <pc:docMk/>
            <pc:sldMk cId="3859757604" sldId="268"/>
            <ac:spMk id="72" creationId="{B39C0D57-EC9D-1B82-B9DE-EF922F759050}"/>
          </ac:spMkLst>
        </pc:spChg>
        <pc:spChg chg="add mod">
          <ac:chgData name="Kanchan Sinha" userId="6ff8d5ae49ba4588" providerId="LiveId" clId="{52FF03BC-278F-4229-9295-CD6BC45A0956}" dt="2024-09-11T11:59:09.718" v="1399"/>
          <ac:spMkLst>
            <pc:docMk/>
            <pc:sldMk cId="3859757604" sldId="268"/>
            <ac:spMk id="73" creationId="{C09DFA3E-C68A-C7E8-5319-FBC1EEDFAC4E}"/>
          </ac:spMkLst>
        </pc:spChg>
        <pc:spChg chg="add mod">
          <ac:chgData name="Kanchan Sinha" userId="6ff8d5ae49ba4588" providerId="LiveId" clId="{52FF03BC-278F-4229-9295-CD6BC45A0956}" dt="2024-09-11T11:59:09.718" v="1399"/>
          <ac:spMkLst>
            <pc:docMk/>
            <pc:sldMk cId="3859757604" sldId="268"/>
            <ac:spMk id="74" creationId="{486B8431-5ADF-AA87-727C-0A5D8C576D75}"/>
          </ac:spMkLst>
        </pc:spChg>
        <pc:spChg chg="add mod">
          <ac:chgData name="Kanchan Sinha" userId="6ff8d5ae49ba4588" providerId="LiveId" clId="{52FF03BC-278F-4229-9295-CD6BC45A0956}" dt="2024-09-11T11:59:09.718" v="1399"/>
          <ac:spMkLst>
            <pc:docMk/>
            <pc:sldMk cId="3859757604" sldId="268"/>
            <ac:spMk id="75" creationId="{A1B1007F-A468-F407-20FB-F4B41B1C9F8C}"/>
          </ac:spMkLst>
        </pc:spChg>
        <pc:spChg chg="add mod">
          <ac:chgData name="Kanchan Sinha" userId="6ff8d5ae49ba4588" providerId="LiveId" clId="{52FF03BC-278F-4229-9295-CD6BC45A0956}" dt="2024-09-11T11:59:09.718" v="1399"/>
          <ac:spMkLst>
            <pc:docMk/>
            <pc:sldMk cId="3859757604" sldId="268"/>
            <ac:spMk id="76" creationId="{6A8F8911-C13C-2BDD-163E-B06F8241F486}"/>
          </ac:spMkLst>
        </pc:spChg>
        <pc:spChg chg="add mod">
          <ac:chgData name="Kanchan Sinha" userId="6ff8d5ae49ba4588" providerId="LiveId" clId="{52FF03BC-278F-4229-9295-CD6BC45A0956}" dt="2024-09-11T11:59:09.718" v="1399"/>
          <ac:spMkLst>
            <pc:docMk/>
            <pc:sldMk cId="3859757604" sldId="268"/>
            <ac:spMk id="77" creationId="{DE430DE1-0217-C5A3-560B-83A0A7DA74C6}"/>
          </ac:spMkLst>
        </pc:spChg>
        <pc:spChg chg="add mod">
          <ac:chgData name="Kanchan Sinha" userId="6ff8d5ae49ba4588" providerId="LiveId" clId="{52FF03BC-278F-4229-9295-CD6BC45A0956}" dt="2024-09-11T11:59:09.718" v="1399"/>
          <ac:spMkLst>
            <pc:docMk/>
            <pc:sldMk cId="3859757604" sldId="268"/>
            <ac:spMk id="78" creationId="{6FA2DDBD-5CBE-FACD-BA65-8E733E3E8F00}"/>
          </ac:spMkLst>
        </pc:spChg>
        <pc:spChg chg="add mod">
          <ac:chgData name="Kanchan Sinha" userId="6ff8d5ae49ba4588" providerId="LiveId" clId="{52FF03BC-278F-4229-9295-CD6BC45A0956}" dt="2024-09-11T11:59:09.718" v="1399"/>
          <ac:spMkLst>
            <pc:docMk/>
            <pc:sldMk cId="3859757604" sldId="268"/>
            <ac:spMk id="79" creationId="{D4204A59-6B12-9A23-15E5-CA3C1BEC234E}"/>
          </ac:spMkLst>
        </pc:spChg>
        <pc:spChg chg="add mod">
          <ac:chgData name="Kanchan Sinha" userId="6ff8d5ae49ba4588" providerId="LiveId" clId="{52FF03BC-278F-4229-9295-CD6BC45A0956}" dt="2024-09-11T11:59:09.718" v="1399"/>
          <ac:spMkLst>
            <pc:docMk/>
            <pc:sldMk cId="3859757604" sldId="268"/>
            <ac:spMk id="80" creationId="{D11A735D-2343-5103-26ED-AED54A85FB2E}"/>
          </ac:spMkLst>
        </pc:spChg>
        <pc:spChg chg="add mod">
          <ac:chgData name="Kanchan Sinha" userId="6ff8d5ae49ba4588" providerId="LiveId" clId="{52FF03BC-278F-4229-9295-CD6BC45A0956}" dt="2024-09-11T11:59:09.718" v="1399"/>
          <ac:spMkLst>
            <pc:docMk/>
            <pc:sldMk cId="3859757604" sldId="268"/>
            <ac:spMk id="81" creationId="{D8C5ADE5-D08F-D297-0C8F-377843C14FB0}"/>
          </ac:spMkLst>
        </pc:spChg>
        <pc:grpChg chg="del">
          <ac:chgData name="Kanchan Sinha" userId="6ff8d5ae49ba4588" providerId="LiveId" clId="{52FF03BC-278F-4229-9295-CD6BC45A0956}" dt="2024-09-11T12:00:13.292" v="1434" actId="478"/>
          <ac:grpSpMkLst>
            <pc:docMk/>
            <pc:sldMk cId="3859757604" sldId="268"/>
            <ac:grpSpMk id="16" creationId="{00000000-0000-0000-0000-000000000000}"/>
          </ac:grpSpMkLst>
        </pc:grpChg>
        <pc:grpChg chg="del">
          <ac:chgData name="Kanchan Sinha" userId="6ff8d5ae49ba4588" providerId="LiveId" clId="{52FF03BC-278F-4229-9295-CD6BC45A0956}" dt="2024-09-11T11:45:27.359" v="845" actId="478"/>
          <ac:grpSpMkLst>
            <pc:docMk/>
            <pc:sldMk cId="3859757604" sldId="268"/>
            <ac:grpSpMk id="24" creationId="{00000000-0000-0000-0000-000000000000}"/>
          </ac:grpSpMkLst>
        </pc:grpChg>
        <pc:grpChg chg="del">
          <ac:chgData name="Kanchan Sinha" userId="6ff8d5ae49ba4588" providerId="LiveId" clId="{52FF03BC-278F-4229-9295-CD6BC45A0956}" dt="2024-09-11T11:45:28.153" v="846" actId="478"/>
          <ac:grpSpMkLst>
            <pc:docMk/>
            <pc:sldMk cId="3859757604" sldId="268"/>
            <ac:grpSpMk id="26" creationId="{00000000-0000-0000-0000-000000000000}"/>
          </ac:grpSpMkLst>
        </pc:grpChg>
        <pc:grpChg chg="del mod">
          <ac:chgData name="Kanchan Sinha" userId="6ff8d5ae49ba4588" providerId="LiveId" clId="{52FF03BC-278F-4229-9295-CD6BC45A0956}" dt="2024-09-11T11:59:18.224" v="1400" actId="478"/>
          <ac:grpSpMkLst>
            <pc:docMk/>
            <pc:sldMk cId="3859757604" sldId="268"/>
            <ac:grpSpMk id="28" creationId="{00000000-0000-0000-0000-000000000000}"/>
          </ac:grpSpMkLst>
        </pc:grpChg>
        <pc:grpChg chg="del mod">
          <ac:chgData name="Kanchan Sinha" userId="6ff8d5ae49ba4588" providerId="LiveId" clId="{52FF03BC-278F-4229-9295-CD6BC45A0956}" dt="2024-09-11T11:59:20.865" v="1401" actId="478"/>
          <ac:grpSpMkLst>
            <pc:docMk/>
            <pc:sldMk cId="3859757604" sldId="268"/>
            <ac:grpSpMk id="31" creationId="{00000000-0000-0000-0000-000000000000}"/>
          </ac:grpSpMkLst>
        </pc:grpChg>
        <pc:grpChg chg="del">
          <ac:chgData name="Kanchan Sinha" userId="6ff8d5ae49ba4588" providerId="LiveId" clId="{52FF03BC-278F-4229-9295-CD6BC45A0956}" dt="2024-09-11T11:45:55.426" v="852" actId="478"/>
          <ac:grpSpMkLst>
            <pc:docMk/>
            <pc:sldMk cId="3859757604" sldId="268"/>
            <ac:grpSpMk id="37" creationId="{00000000-0000-0000-0000-000000000000}"/>
          </ac:grpSpMkLst>
        </pc:grpChg>
        <pc:grpChg chg="del">
          <ac:chgData name="Kanchan Sinha" userId="6ff8d5ae49ba4588" providerId="LiveId" clId="{52FF03BC-278F-4229-9295-CD6BC45A0956}" dt="2024-09-11T11:45:57.082" v="854" actId="478"/>
          <ac:grpSpMkLst>
            <pc:docMk/>
            <pc:sldMk cId="3859757604" sldId="268"/>
            <ac:grpSpMk id="42" creationId="{00000000-0000-0000-0000-000000000000}"/>
          </ac:grpSpMkLst>
        </pc:grpChg>
        <pc:grpChg chg="add mod">
          <ac:chgData name="Kanchan Sinha" userId="6ff8d5ae49ba4588" providerId="LiveId" clId="{52FF03BC-278F-4229-9295-CD6BC45A0956}" dt="2024-09-11T11:59:09.718" v="1399"/>
          <ac:grpSpMkLst>
            <pc:docMk/>
            <pc:sldMk cId="3859757604" sldId="268"/>
            <ac:grpSpMk id="52" creationId="{23BDB7C8-36F4-D848-476B-CBD708A7C343}"/>
          </ac:grpSpMkLst>
        </pc:grpChg>
        <pc:grpChg chg="add mod">
          <ac:chgData name="Kanchan Sinha" userId="6ff8d5ae49ba4588" providerId="LiveId" clId="{52FF03BC-278F-4229-9295-CD6BC45A0956}" dt="2024-09-11T11:59:09.718" v="1399"/>
          <ac:grpSpMkLst>
            <pc:docMk/>
            <pc:sldMk cId="3859757604" sldId="268"/>
            <ac:grpSpMk id="55" creationId="{169B2336-A4A2-BF86-C071-D9C2A09246D1}"/>
          </ac:grpSpMkLst>
        </pc:grpChg>
        <pc:grpChg chg="add mod">
          <ac:chgData name="Kanchan Sinha" userId="6ff8d5ae49ba4588" providerId="LiveId" clId="{52FF03BC-278F-4229-9295-CD6BC45A0956}" dt="2024-09-11T11:59:09.718" v="1399"/>
          <ac:grpSpMkLst>
            <pc:docMk/>
            <pc:sldMk cId="3859757604" sldId="268"/>
            <ac:grpSpMk id="58" creationId="{07251402-D853-81A2-F947-2882DECDA428}"/>
          </ac:grpSpMkLst>
        </pc:grpChg>
        <pc:grpChg chg="add mod">
          <ac:chgData name="Kanchan Sinha" userId="6ff8d5ae49ba4588" providerId="LiveId" clId="{52FF03BC-278F-4229-9295-CD6BC45A0956}" dt="2024-09-11T11:59:09.718" v="1399"/>
          <ac:grpSpMkLst>
            <pc:docMk/>
            <pc:sldMk cId="3859757604" sldId="268"/>
            <ac:grpSpMk id="61" creationId="{280C93B6-FB7A-F0E9-84C4-B640E799E576}"/>
          </ac:grpSpMkLst>
        </pc:grpChg>
        <pc:grpChg chg="add mod">
          <ac:chgData name="Kanchan Sinha" userId="6ff8d5ae49ba4588" providerId="LiveId" clId="{52FF03BC-278F-4229-9295-CD6BC45A0956}" dt="2024-09-11T11:59:09.718" v="1399"/>
          <ac:grpSpMkLst>
            <pc:docMk/>
            <pc:sldMk cId="3859757604" sldId="268"/>
            <ac:grpSpMk id="64" creationId="{9D708D31-AE4E-4D32-AE7E-A7AE0288CF1E}"/>
          </ac:grpSpMkLst>
        </pc:grpChg>
        <pc:picChg chg="add del mod">
          <ac:chgData name="Kanchan Sinha" userId="6ff8d5ae49ba4588" providerId="LiveId" clId="{52FF03BC-278F-4229-9295-CD6BC45A0956}" dt="2024-09-12T16:20:36.807" v="2273" actId="478"/>
          <ac:picMkLst>
            <pc:docMk/>
            <pc:sldMk cId="3859757604" sldId="268"/>
            <ac:picMk id="16" creationId="{34611547-35B9-62CF-E55F-45320CF301E3}"/>
          </ac:picMkLst>
        </pc:picChg>
        <pc:picChg chg="add mod">
          <ac:chgData name="Kanchan Sinha" userId="6ff8d5ae49ba4588" providerId="LiveId" clId="{52FF03BC-278F-4229-9295-CD6BC45A0956}" dt="2024-09-11T11:46:58.699" v="910"/>
          <ac:picMkLst>
            <pc:docMk/>
            <pc:sldMk cId="3859757604" sldId="268"/>
            <ac:picMk id="46" creationId="{FF4D387D-A3C6-15B4-B159-32AB6CF7B22B}"/>
          </ac:picMkLst>
        </pc:picChg>
        <pc:picChg chg="add del mod">
          <ac:chgData name="Kanchan Sinha" userId="6ff8d5ae49ba4588" providerId="LiveId" clId="{52FF03BC-278F-4229-9295-CD6BC45A0956}" dt="2024-09-11T12:00:08.092" v="1433" actId="478"/>
          <ac:picMkLst>
            <pc:docMk/>
            <pc:sldMk cId="3859757604" sldId="268"/>
            <ac:picMk id="51" creationId="{8F8FD8C1-63C7-D57A-C618-6FCFB3346824}"/>
          </ac:picMkLst>
        </pc:picChg>
        <pc:cxnChg chg="add mod">
          <ac:chgData name="Kanchan Sinha" userId="6ff8d5ae49ba4588" providerId="LiveId" clId="{52FF03BC-278F-4229-9295-CD6BC45A0956}" dt="2024-09-11T12:02:00.941" v="1453" actId="208"/>
          <ac:cxnSpMkLst>
            <pc:docMk/>
            <pc:sldMk cId="3859757604" sldId="268"/>
            <ac:cxnSpMk id="82" creationId="{64CC6DFF-CB7D-0EE0-5789-E2076D081106}"/>
          </ac:cxnSpMkLst>
        </pc:cxnChg>
        <pc:cxnChg chg="add mod">
          <ac:chgData name="Kanchan Sinha" userId="6ff8d5ae49ba4588" providerId="LiveId" clId="{52FF03BC-278F-4229-9295-CD6BC45A0956}" dt="2024-09-11T12:01:44.331" v="1451" actId="208"/>
          <ac:cxnSpMkLst>
            <pc:docMk/>
            <pc:sldMk cId="3859757604" sldId="268"/>
            <ac:cxnSpMk id="83" creationId="{B10F67B1-1449-C897-42BA-0851A82B9274}"/>
          </ac:cxnSpMkLst>
        </pc:cxnChg>
        <pc:cxnChg chg="add mod">
          <ac:chgData name="Kanchan Sinha" userId="6ff8d5ae49ba4588" providerId="LiveId" clId="{52FF03BC-278F-4229-9295-CD6BC45A0956}" dt="2024-09-11T12:01:17.979" v="1448" actId="208"/>
          <ac:cxnSpMkLst>
            <pc:docMk/>
            <pc:sldMk cId="3859757604" sldId="268"/>
            <ac:cxnSpMk id="84" creationId="{215F9DAD-E659-A760-1DD7-9FFDF6368396}"/>
          </ac:cxnSpMkLst>
        </pc:cxnChg>
        <pc:cxnChg chg="add mod">
          <ac:chgData name="Kanchan Sinha" userId="6ff8d5ae49ba4588" providerId="LiveId" clId="{52FF03BC-278F-4229-9295-CD6BC45A0956}" dt="2024-09-11T12:01:57.874" v="1452" actId="208"/>
          <ac:cxnSpMkLst>
            <pc:docMk/>
            <pc:sldMk cId="3859757604" sldId="268"/>
            <ac:cxnSpMk id="85" creationId="{EABDDD89-EA7C-32F3-EA3E-E17E2EC5568E}"/>
          </ac:cxnSpMkLst>
        </pc:cxnChg>
        <pc:cxnChg chg="add mod">
          <ac:chgData name="Kanchan Sinha" userId="6ff8d5ae49ba4588" providerId="LiveId" clId="{52FF03BC-278F-4229-9295-CD6BC45A0956}" dt="2024-09-11T12:01:30.643" v="1449" actId="208"/>
          <ac:cxnSpMkLst>
            <pc:docMk/>
            <pc:sldMk cId="3859757604" sldId="268"/>
            <ac:cxnSpMk id="86" creationId="{12AB2366-9C3D-7B99-083A-58B179545965}"/>
          </ac:cxnSpMkLst>
        </pc:cxnChg>
        <pc:cxnChg chg="add mod">
          <ac:chgData name="Kanchan Sinha" userId="6ff8d5ae49ba4588" providerId="LiveId" clId="{52FF03BC-278F-4229-9295-CD6BC45A0956}" dt="2024-09-11T12:02:17.748" v="1454" actId="208"/>
          <ac:cxnSpMkLst>
            <pc:docMk/>
            <pc:sldMk cId="3859757604" sldId="268"/>
            <ac:cxnSpMk id="87" creationId="{BDBA1B84-3625-3202-1199-F0C18B226E78}"/>
          </ac:cxnSpMkLst>
        </pc:cxnChg>
        <pc:cxnChg chg="add mod">
          <ac:chgData name="Kanchan Sinha" userId="6ff8d5ae49ba4588" providerId="LiveId" clId="{52FF03BC-278F-4229-9295-CD6BC45A0956}" dt="2024-09-11T12:02:17.748" v="1454" actId="208"/>
          <ac:cxnSpMkLst>
            <pc:docMk/>
            <pc:sldMk cId="3859757604" sldId="268"/>
            <ac:cxnSpMk id="88" creationId="{5B51A833-50BF-5815-58F0-458AC15A21BF}"/>
          </ac:cxnSpMkLst>
        </pc:cxnChg>
        <pc:cxnChg chg="add mod">
          <ac:chgData name="Kanchan Sinha" userId="6ff8d5ae49ba4588" providerId="LiveId" clId="{52FF03BC-278F-4229-9295-CD6BC45A0956}" dt="2024-09-11T12:02:17.748" v="1454" actId="208"/>
          <ac:cxnSpMkLst>
            <pc:docMk/>
            <pc:sldMk cId="3859757604" sldId="268"/>
            <ac:cxnSpMk id="89" creationId="{2D7B83B4-C3AD-EC4B-6E8E-4293B108DA17}"/>
          </ac:cxnSpMkLst>
        </pc:cxnChg>
        <pc:cxnChg chg="add mod">
          <ac:chgData name="Kanchan Sinha" userId="6ff8d5ae49ba4588" providerId="LiveId" clId="{52FF03BC-278F-4229-9295-CD6BC45A0956}" dt="2024-09-11T12:02:17.748" v="1454" actId="208"/>
          <ac:cxnSpMkLst>
            <pc:docMk/>
            <pc:sldMk cId="3859757604" sldId="268"/>
            <ac:cxnSpMk id="90" creationId="{DF6AF0DC-6E43-7A4F-3EFF-EFB7F472EB28}"/>
          </ac:cxnSpMkLst>
        </pc:cxnChg>
        <pc:cxnChg chg="add mod">
          <ac:chgData name="Kanchan Sinha" userId="6ff8d5ae49ba4588" providerId="LiveId" clId="{52FF03BC-278F-4229-9295-CD6BC45A0956}" dt="2024-09-11T12:02:17.748" v="1454" actId="208"/>
          <ac:cxnSpMkLst>
            <pc:docMk/>
            <pc:sldMk cId="3859757604" sldId="268"/>
            <ac:cxnSpMk id="91" creationId="{681BD9C1-9B96-FB4F-666F-25D72EBDA59C}"/>
          </ac:cxnSpMkLst>
        </pc:cxnChg>
        <pc:cxnChg chg="add mod">
          <ac:chgData name="Kanchan Sinha" userId="6ff8d5ae49ba4588" providerId="LiveId" clId="{52FF03BC-278F-4229-9295-CD6BC45A0956}" dt="2024-09-11T12:02:17.748" v="1454" actId="208"/>
          <ac:cxnSpMkLst>
            <pc:docMk/>
            <pc:sldMk cId="3859757604" sldId="268"/>
            <ac:cxnSpMk id="92" creationId="{25A9A57A-1688-93E8-3B83-086871F20A34}"/>
          </ac:cxnSpMkLst>
        </pc:cxnChg>
      </pc:sldChg>
      <pc:sldChg chg="addSp delSp modSp add mod ord modTransition delAnim">
        <pc:chgData name="Kanchan Sinha" userId="6ff8d5ae49ba4588" providerId="LiveId" clId="{52FF03BC-278F-4229-9295-CD6BC45A0956}" dt="2024-09-12T16:32:00.385" v="2341"/>
        <pc:sldMkLst>
          <pc:docMk/>
          <pc:sldMk cId="3392502131" sldId="269"/>
        </pc:sldMkLst>
        <pc:spChg chg="del">
          <ac:chgData name="Kanchan Sinha" userId="6ff8d5ae49ba4588" providerId="LiveId" clId="{52FF03BC-278F-4229-9295-CD6BC45A0956}" dt="2024-09-11T12:05:46.278" v="1468" actId="478"/>
          <ac:spMkLst>
            <pc:docMk/>
            <pc:sldMk cId="3392502131" sldId="269"/>
            <ac:spMk id="6" creationId="{00000000-0000-0000-0000-000000000000}"/>
          </ac:spMkLst>
        </pc:spChg>
        <pc:spChg chg="del mod">
          <ac:chgData name="Kanchan Sinha" userId="6ff8d5ae49ba4588" providerId="LiveId" clId="{52FF03BC-278F-4229-9295-CD6BC45A0956}" dt="2024-09-11T12:05:45.384" v="1467" actId="478"/>
          <ac:spMkLst>
            <pc:docMk/>
            <pc:sldMk cId="3392502131" sldId="269"/>
            <ac:spMk id="19" creationId="{00000000-0000-0000-0000-000000000000}"/>
          </ac:spMkLst>
        </pc:spChg>
        <pc:spChg chg="del">
          <ac:chgData name="Kanchan Sinha" userId="6ff8d5ae49ba4588" providerId="LiveId" clId="{52FF03BC-278F-4229-9295-CD6BC45A0956}" dt="2024-09-11T12:05:38.778" v="1464" actId="478"/>
          <ac:spMkLst>
            <pc:docMk/>
            <pc:sldMk cId="3392502131" sldId="269"/>
            <ac:spMk id="20" creationId="{00000000-0000-0000-0000-000000000000}"/>
          </ac:spMkLst>
        </pc:spChg>
        <pc:spChg chg="del">
          <ac:chgData name="Kanchan Sinha" userId="6ff8d5ae49ba4588" providerId="LiveId" clId="{52FF03BC-278F-4229-9295-CD6BC45A0956}" dt="2024-09-11T12:05:36.282" v="1463" actId="478"/>
          <ac:spMkLst>
            <pc:docMk/>
            <pc:sldMk cId="3392502131" sldId="269"/>
            <ac:spMk id="21" creationId="{00000000-0000-0000-0000-000000000000}"/>
          </ac:spMkLst>
        </pc:spChg>
        <pc:spChg chg="del">
          <ac:chgData name="Kanchan Sinha" userId="6ff8d5ae49ba4588" providerId="LiveId" clId="{52FF03BC-278F-4229-9295-CD6BC45A0956}" dt="2024-09-11T12:05:33.557" v="1462" actId="478"/>
          <ac:spMkLst>
            <pc:docMk/>
            <pc:sldMk cId="3392502131" sldId="269"/>
            <ac:spMk id="22" creationId="{00000000-0000-0000-0000-000000000000}"/>
          </ac:spMkLst>
        </pc:spChg>
        <pc:spChg chg="del">
          <ac:chgData name="Kanchan Sinha" userId="6ff8d5ae49ba4588" providerId="LiveId" clId="{52FF03BC-278F-4229-9295-CD6BC45A0956}" dt="2024-09-11T12:05:32.027" v="1461" actId="478"/>
          <ac:spMkLst>
            <pc:docMk/>
            <pc:sldMk cId="3392502131" sldId="269"/>
            <ac:spMk id="23" creationId="{00000000-0000-0000-0000-000000000000}"/>
          </ac:spMkLst>
        </pc:spChg>
        <pc:spChg chg="mod">
          <ac:chgData name="Kanchan Sinha" userId="6ff8d5ae49ba4588" providerId="LiveId" clId="{52FF03BC-278F-4229-9295-CD6BC45A0956}" dt="2024-09-11T12:07:12.473" v="1577" actId="1076"/>
          <ac:spMkLst>
            <pc:docMk/>
            <pc:sldMk cId="3392502131" sldId="269"/>
            <ac:spMk id="34" creationId="{00000000-0000-0000-0000-000000000000}"/>
          </ac:spMkLst>
        </pc:spChg>
        <pc:spChg chg="mod">
          <ac:chgData name="Kanchan Sinha" userId="6ff8d5ae49ba4588" providerId="LiveId" clId="{52FF03BC-278F-4229-9295-CD6BC45A0956}" dt="2024-09-11T12:07:12.473" v="1577" actId="1076"/>
          <ac:spMkLst>
            <pc:docMk/>
            <pc:sldMk cId="3392502131" sldId="269"/>
            <ac:spMk id="35" creationId="{00000000-0000-0000-0000-000000000000}"/>
          </ac:spMkLst>
        </pc:spChg>
        <pc:spChg chg="mod">
          <ac:chgData name="Kanchan Sinha" userId="6ff8d5ae49ba4588" providerId="LiveId" clId="{52FF03BC-278F-4229-9295-CD6BC45A0956}" dt="2024-09-11T12:06:49.985" v="1575" actId="1076"/>
          <ac:spMkLst>
            <pc:docMk/>
            <pc:sldMk cId="3392502131" sldId="269"/>
            <ac:spMk id="36" creationId="{00000000-0000-0000-0000-000000000000}"/>
          </ac:spMkLst>
        </pc:spChg>
        <pc:spChg chg="del">
          <ac:chgData name="Kanchan Sinha" userId="6ff8d5ae49ba4588" providerId="LiveId" clId="{52FF03BC-278F-4229-9295-CD6BC45A0956}" dt="2024-09-11T12:06:01.977" v="1560" actId="478"/>
          <ac:spMkLst>
            <pc:docMk/>
            <pc:sldMk cId="3392502131" sldId="269"/>
            <ac:spMk id="40" creationId="{00000000-0000-0000-0000-000000000000}"/>
          </ac:spMkLst>
        </pc:spChg>
        <pc:spChg chg="del">
          <ac:chgData name="Kanchan Sinha" userId="6ff8d5ae49ba4588" providerId="LiveId" clId="{52FF03BC-278F-4229-9295-CD6BC45A0956}" dt="2024-09-11T12:06:10.182" v="1564" actId="478"/>
          <ac:spMkLst>
            <pc:docMk/>
            <pc:sldMk cId="3392502131" sldId="269"/>
            <ac:spMk id="41" creationId="{00000000-0000-0000-0000-000000000000}"/>
          </ac:spMkLst>
        </pc:spChg>
        <pc:spChg chg="del">
          <ac:chgData name="Kanchan Sinha" userId="6ff8d5ae49ba4588" providerId="LiveId" clId="{52FF03BC-278F-4229-9295-CD6BC45A0956}" dt="2024-09-11T12:06:03.632" v="1561" actId="478"/>
          <ac:spMkLst>
            <pc:docMk/>
            <pc:sldMk cId="3392502131" sldId="269"/>
            <ac:spMk id="45" creationId="{00000000-0000-0000-0000-000000000000}"/>
          </ac:spMkLst>
        </pc:spChg>
        <pc:grpChg chg="del">
          <ac:chgData name="Kanchan Sinha" userId="6ff8d5ae49ba4588" providerId="LiveId" clId="{52FF03BC-278F-4229-9295-CD6BC45A0956}" dt="2024-09-11T12:05:26.620" v="1457" actId="478"/>
          <ac:grpSpMkLst>
            <pc:docMk/>
            <pc:sldMk cId="3392502131" sldId="269"/>
            <ac:grpSpMk id="24" creationId="{00000000-0000-0000-0000-000000000000}"/>
          </ac:grpSpMkLst>
        </pc:grpChg>
        <pc:grpChg chg="del">
          <ac:chgData name="Kanchan Sinha" userId="6ff8d5ae49ba4588" providerId="LiveId" clId="{52FF03BC-278F-4229-9295-CD6BC45A0956}" dt="2024-09-11T12:05:28.286" v="1459" actId="478"/>
          <ac:grpSpMkLst>
            <pc:docMk/>
            <pc:sldMk cId="3392502131" sldId="269"/>
            <ac:grpSpMk id="26" creationId="{00000000-0000-0000-0000-000000000000}"/>
          </ac:grpSpMkLst>
        </pc:grpChg>
        <pc:grpChg chg="del">
          <ac:chgData name="Kanchan Sinha" userId="6ff8d5ae49ba4588" providerId="LiveId" clId="{52FF03BC-278F-4229-9295-CD6BC45A0956}" dt="2024-09-11T12:05:29.111" v="1460" actId="478"/>
          <ac:grpSpMkLst>
            <pc:docMk/>
            <pc:sldMk cId="3392502131" sldId="269"/>
            <ac:grpSpMk id="28" creationId="{00000000-0000-0000-0000-000000000000}"/>
          </ac:grpSpMkLst>
        </pc:grpChg>
        <pc:grpChg chg="del">
          <ac:chgData name="Kanchan Sinha" userId="6ff8d5ae49ba4588" providerId="LiveId" clId="{52FF03BC-278F-4229-9295-CD6BC45A0956}" dt="2024-09-11T12:05:27.615" v="1458" actId="478"/>
          <ac:grpSpMkLst>
            <pc:docMk/>
            <pc:sldMk cId="3392502131" sldId="269"/>
            <ac:grpSpMk id="31" creationId="{00000000-0000-0000-0000-000000000000}"/>
          </ac:grpSpMkLst>
        </pc:grpChg>
        <pc:grpChg chg="del">
          <ac:chgData name="Kanchan Sinha" userId="6ff8d5ae49ba4588" providerId="LiveId" clId="{52FF03BC-278F-4229-9295-CD6BC45A0956}" dt="2024-09-11T12:06:01.041" v="1559" actId="478"/>
          <ac:grpSpMkLst>
            <pc:docMk/>
            <pc:sldMk cId="3392502131" sldId="269"/>
            <ac:grpSpMk id="37" creationId="{00000000-0000-0000-0000-000000000000}"/>
          </ac:grpSpMkLst>
        </pc:grpChg>
        <pc:grpChg chg="del">
          <ac:chgData name="Kanchan Sinha" userId="6ff8d5ae49ba4588" providerId="LiveId" clId="{52FF03BC-278F-4229-9295-CD6BC45A0956}" dt="2024-09-11T12:06:04.366" v="1562" actId="478"/>
          <ac:grpSpMkLst>
            <pc:docMk/>
            <pc:sldMk cId="3392502131" sldId="269"/>
            <ac:grpSpMk id="42" creationId="{00000000-0000-0000-0000-000000000000}"/>
          </ac:grpSpMkLst>
        </pc:grpChg>
        <pc:picChg chg="add del mod">
          <ac:chgData name="Kanchan Sinha" userId="6ff8d5ae49ba4588" providerId="LiveId" clId="{52FF03BC-278F-4229-9295-CD6BC45A0956}" dt="2024-09-12T16:20:10.253" v="2263" actId="478"/>
          <ac:picMkLst>
            <pc:docMk/>
            <pc:sldMk cId="3392502131" sldId="269"/>
            <ac:picMk id="20" creationId="{1D4B5AA8-9098-3283-E678-9021061C0E11}"/>
          </ac:picMkLst>
        </pc:picChg>
      </pc:sldChg>
      <pc:sldChg chg="addSp delSp modSp add mod ord modTransition delAnim">
        <pc:chgData name="Kanchan Sinha" userId="6ff8d5ae49ba4588" providerId="LiveId" clId="{52FF03BC-278F-4229-9295-CD6BC45A0956}" dt="2024-09-14T05:42:50.712" v="2514" actId="478"/>
        <pc:sldMkLst>
          <pc:docMk/>
          <pc:sldMk cId="2866090564" sldId="270"/>
        </pc:sldMkLst>
        <pc:spChg chg="add mod">
          <ac:chgData name="Kanchan Sinha" userId="6ff8d5ae49ba4588" providerId="LiveId" clId="{52FF03BC-278F-4229-9295-CD6BC45A0956}" dt="2024-09-11T11:56:00.866" v="1359" actId="14100"/>
          <ac:spMkLst>
            <pc:docMk/>
            <pc:sldMk cId="2866090564" sldId="270"/>
            <ac:spMk id="6" creationId="{9881A1E1-4B4F-D87B-0D14-F2A1BE485FD6}"/>
          </ac:spMkLst>
        </pc:spChg>
        <pc:spChg chg="add del mod">
          <ac:chgData name="Kanchan Sinha" userId="6ff8d5ae49ba4588" providerId="LiveId" clId="{52FF03BC-278F-4229-9295-CD6BC45A0956}" dt="2024-09-11T11:56:53.670" v="1365" actId="478"/>
          <ac:spMkLst>
            <pc:docMk/>
            <pc:sldMk cId="2866090564" sldId="270"/>
            <ac:spMk id="19" creationId="{FEAAAF77-2FD2-F1FA-2DEA-B26A3497870D}"/>
          </ac:spMkLst>
        </pc:spChg>
        <pc:spChg chg="add mod">
          <ac:chgData name="Kanchan Sinha" userId="6ff8d5ae49ba4588" providerId="LiveId" clId="{52FF03BC-278F-4229-9295-CD6BC45A0956}" dt="2024-09-11T11:58:16.877" v="1396" actId="1035"/>
          <ac:spMkLst>
            <pc:docMk/>
            <pc:sldMk cId="2866090564" sldId="270"/>
            <ac:spMk id="20" creationId="{67AAE5A8-0038-434F-8FD5-B5C0240CC85F}"/>
          </ac:spMkLst>
        </pc:spChg>
        <pc:spChg chg="mod">
          <ac:chgData name="Kanchan Sinha" userId="6ff8d5ae49ba4588" providerId="LiveId" clId="{52FF03BC-278F-4229-9295-CD6BC45A0956}" dt="2024-09-11T11:55:28.953" v="1320" actId="1076"/>
          <ac:spMkLst>
            <pc:docMk/>
            <pc:sldMk cId="2866090564" sldId="270"/>
            <ac:spMk id="34" creationId="{00000000-0000-0000-0000-000000000000}"/>
          </ac:spMkLst>
        </pc:spChg>
        <pc:spChg chg="mod">
          <ac:chgData name="Kanchan Sinha" userId="6ff8d5ae49ba4588" providerId="LiveId" clId="{52FF03BC-278F-4229-9295-CD6BC45A0956}" dt="2024-09-11T11:55:13.513" v="1317" actId="1076"/>
          <ac:spMkLst>
            <pc:docMk/>
            <pc:sldMk cId="2866090564" sldId="270"/>
            <ac:spMk id="36" creationId="{00000000-0000-0000-0000-000000000000}"/>
          </ac:spMkLst>
        </pc:spChg>
        <pc:grpChg chg="del">
          <ac:chgData name="Kanchan Sinha" userId="6ff8d5ae49ba4588" providerId="LiveId" clId="{52FF03BC-278F-4229-9295-CD6BC45A0956}" dt="2024-09-11T11:58:26.351" v="1397" actId="478"/>
          <ac:grpSpMkLst>
            <pc:docMk/>
            <pc:sldMk cId="2866090564" sldId="270"/>
            <ac:grpSpMk id="28" creationId="{00000000-0000-0000-0000-000000000000}"/>
          </ac:grpSpMkLst>
        </pc:grpChg>
        <pc:grpChg chg="del">
          <ac:chgData name="Kanchan Sinha" userId="6ff8d5ae49ba4588" providerId="LiveId" clId="{52FF03BC-278F-4229-9295-CD6BC45A0956}" dt="2024-09-11T11:55:02.992" v="1315" actId="478"/>
          <ac:grpSpMkLst>
            <pc:docMk/>
            <pc:sldMk cId="2866090564" sldId="270"/>
            <ac:grpSpMk id="31" creationId="{00000000-0000-0000-0000-000000000000}"/>
          </ac:grpSpMkLst>
        </pc:grpChg>
        <pc:picChg chg="add mod">
          <ac:chgData name="Kanchan Sinha" userId="6ff8d5ae49ba4588" providerId="LiveId" clId="{52FF03BC-278F-4229-9295-CD6BC45A0956}" dt="2024-09-11T11:49:46.444" v="1021"/>
          <ac:picMkLst>
            <pc:docMk/>
            <pc:sldMk cId="2866090564" sldId="270"/>
            <ac:picMk id="5" creationId="{E539E3B1-DD98-3F89-70DA-69B368FB4ECD}"/>
          </ac:picMkLst>
        </pc:picChg>
        <pc:picChg chg="add del mod">
          <ac:chgData name="Kanchan Sinha" userId="6ff8d5ae49ba4588" providerId="LiveId" clId="{52FF03BC-278F-4229-9295-CD6BC45A0956}" dt="2024-09-14T05:42:50.712" v="2514" actId="478"/>
          <ac:picMkLst>
            <pc:docMk/>
            <pc:sldMk cId="2866090564" sldId="270"/>
            <ac:picMk id="21" creationId="{41A97E86-52ED-D0E8-6BAE-121748CDABC2}"/>
          </ac:picMkLst>
        </pc:picChg>
        <pc:picChg chg="add del mod">
          <ac:chgData name="Kanchan Sinha" userId="6ff8d5ae49ba4588" providerId="LiveId" clId="{52FF03BC-278F-4229-9295-CD6BC45A0956}" dt="2024-09-12T16:20:11.986" v="2264" actId="478"/>
          <ac:picMkLst>
            <pc:docMk/>
            <pc:sldMk cId="2866090564" sldId="270"/>
            <ac:picMk id="22" creationId="{6B532F24-172F-8B7F-45CA-992C993933F7}"/>
          </ac:picMkLst>
        </pc:picChg>
      </pc:sldChg>
      <pc:sldChg chg="addSp delSp modSp add mod ord modTransition delAnim">
        <pc:chgData name="Kanchan Sinha" userId="6ff8d5ae49ba4588" providerId="LiveId" clId="{52FF03BC-278F-4229-9295-CD6BC45A0956}" dt="2024-09-12T16:32:22.895" v="2344"/>
        <pc:sldMkLst>
          <pc:docMk/>
          <pc:sldMk cId="3716540659" sldId="271"/>
        </pc:sldMkLst>
        <pc:spChg chg="mod">
          <ac:chgData name="Kanchan Sinha" userId="6ff8d5ae49ba4588" providerId="LiveId" clId="{52FF03BC-278F-4229-9295-CD6BC45A0956}" dt="2024-09-11T12:10:26.857" v="1634" actId="1076"/>
          <ac:spMkLst>
            <pc:docMk/>
            <pc:sldMk cId="3716540659" sldId="271"/>
            <ac:spMk id="34" creationId="{00000000-0000-0000-0000-000000000000}"/>
          </ac:spMkLst>
        </pc:spChg>
        <pc:spChg chg="mod">
          <ac:chgData name="Kanchan Sinha" userId="6ff8d5ae49ba4588" providerId="LiveId" clId="{52FF03BC-278F-4229-9295-CD6BC45A0956}" dt="2024-09-11T12:10:30.833" v="1635" actId="1076"/>
          <ac:spMkLst>
            <pc:docMk/>
            <pc:sldMk cId="3716540659" sldId="271"/>
            <ac:spMk id="35" creationId="{00000000-0000-0000-0000-000000000000}"/>
          </ac:spMkLst>
        </pc:spChg>
        <pc:spChg chg="mod">
          <ac:chgData name="Kanchan Sinha" userId="6ff8d5ae49ba4588" providerId="LiveId" clId="{52FF03BC-278F-4229-9295-CD6BC45A0956}" dt="2024-09-11T12:10:36.521" v="1636" actId="1076"/>
          <ac:spMkLst>
            <pc:docMk/>
            <pc:sldMk cId="3716540659" sldId="271"/>
            <ac:spMk id="36" creationId="{00000000-0000-0000-0000-000000000000}"/>
          </ac:spMkLst>
        </pc:spChg>
        <pc:picChg chg="add del mod">
          <ac:chgData name="Kanchan Sinha" userId="6ff8d5ae49ba4588" providerId="LiveId" clId="{52FF03BC-278F-4229-9295-CD6BC45A0956}" dt="2024-09-12T16:20:15.447" v="2265" actId="478"/>
          <ac:picMkLst>
            <pc:docMk/>
            <pc:sldMk cId="3716540659" sldId="271"/>
            <ac:picMk id="20" creationId="{69769A7A-9F93-CFEC-266A-8BAB0D60DE68}"/>
          </ac:picMkLst>
        </pc:picChg>
      </pc:sldChg>
      <pc:sldChg chg="addSp delSp modSp add mod ord modTransition delAnim">
        <pc:chgData name="Kanchan Sinha" userId="6ff8d5ae49ba4588" providerId="LiveId" clId="{52FF03BC-278F-4229-9295-CD6BC45A0956}" dt="2024-09-12T16:32:37.200" v="2346"/>
        <pc:sldMkLst>
          <pc:docMk/>
          <pc:sldMk cId="1779785300" sldId="272"/>
        </pc:sldMkLst>
        <pc:spChg chg="mod">
          <ac:chgData name="Kanchan Sinha" userId="6ff8d5ae49ba4588" providerId="LiveId" clId="{52FF03BC-278F-4229-9295-CD6BC45A0956}" dt="2024-09-12T09:54:11.040" v="2129" actId="1035"/>
          <ac:spMkLst>
            <pc:docMk/>
            <pc:sldMk cId="1779785300" sldId="272"/>
            <ac:spMk id="34" creationId="{00000000-0000-0000-0000-000000000000}"/>
          </ac:spMkLst>
        </pc:spChg>
        <pc:spChg chg="mod">
          <ac:chgData name="Kanchan Sinha" userId="6ff8d5ae49ba4588" providerId="LiveId" clId="{52FF03BC-278F-4229-9295-CD6BC45A0956}" dt="2024-09-12T09:54:16.549" v="2134" actId="1035"/>
          <ac:spMkLst>
            <pc:docMk/>
            <pc:sldMk cId="1779785300" sldId="272"/>
            <ac:spMk id="35" creationId="{00000000-0000-0000-0000-000000000000}"/>
          </ac:spMkLst>
        </pc:spChg>
        <pc:spChg chg="del">
          <ac:chgData name="Kanchan Sinha" userId="6ff8d5ae49ba4588" providerId="LiveId" clId="{52FF03BC-278F-4229-9295-CD6BC45A0956}" dt="2024-09-11T16:43:15.628" v="2009" actId="478"/>
          <ac:spMkLst>
            <pc:docMk/>
            <pc:sldMk cId="1779785300" sldId="272"/>
            <ac:spMk id="36" creationId="{00000000-0000-0000-0000-000000000000}"/>
          </ac:spMkLst>
        </pc:spChg>
        <pc:picChg chg="add del mod">
          <ac:chgData name="Kanchan Sinha" userId="6ff8d5ae49ba4588" providerId="LiveId" clId="{52FF03BC-278F-4229-9295-CD6BC45A0956}" dt="2024-09-12T09:53:25.746" v="2118" actId="478"/>
          <ac:picMkLst>
            <pc:docMk/>
            <pc:sldMk cId="1779785300" sldId="272"/>
            <ac:picMk id="19" creationId="{D28FA36F-E498-F20B-95E0-CDA096ED3EC3}"/>
          </ac:picMkLst>
        </pc:picChg>
        <pc:picChg chg="add del mod">
          <ac:chgData name="Kanchan Sinha" userId="6ff8d5ae49ba4588" providerId="LiveId" clId="{52FF03BC-278F-4229-9295-CD6BC45A0956}" dt="2024-09-12T16:20:20.117" v="2267" actId="478"/>
          <ac:picMkLst>
            <pc:docMk/>
            <pc:sldMk cId="1779785300" sldId="272"/>
            <ac:picMk id="20" creationId="{7681F163-331A-C18E-F261-20213E722397}"/>
          </ac:picMkLst>
        </pc:picChg>
        <pc:picChg chg="add mod">
          <ac:chgData name="Kanchan Sinha" userId="6ff8d5ae49ba4588" providerId="LiveId" clId="{52FF03BC-278F-4229-9295-CD6BC45A0956}" dt="2024-09-12T09:54:29.296" v="2136" actId="14100"/>
          <ac:picMkLst>
            <pc:docMk/>
            <pc:sldMk cId="1779785300" sldId="272"/>
            <ac:picMk id="21" creationId="{C6C0BB71-430F-79A5-D0F5-2267733A078F}"/>
          </ac:picMkLst>
        </pc:picChg>
      </pc:sldChg>
      <pc:sldChg chg="addSp delSp modSp add mod modTransition delAnim">
        <pc:chgData name="Kanchan Sinha" userId="6ff8d5ae49ba4588" providerId="LiveId" clId="{52FF03BC-278F-4229-9295-CD6BC45A0956}" dt="2024-09-12T16:32:43.723" v="2347"/>
        <pc:sldMkLst>
          <pc:docMk/>
          <pc:sldMk cId="1254087658" sldId="273"/>
        </pc:sldMkLst>
        <pc:spChg chg="mod">
          <ac:chgData name="Kanchan Sinha" userId="6ff8d5ae49ba4588" providerId="LiveId" clId="{52FF03BC-278F-4229-9295-CD6BC45A0956}" dt="2024-09-12T09:54:54.904" v="2141" actId="1035"/>
          <ac:spMkLst>
            <pc:docMk/>
            <pc:sldMk cId="1254087658" sldId="273"/>
            <ac:spMk id="34" creationId="{00000000-0000-0000-0000-000000000000}"/>
          </ac:spMkLst>
        </pc:spChg>
        <pc:spChg chg="mod">
          <ac:chgData name="Kanchan Sinha" userId="6ff8d5ae49ba4588" providerId="LiveId" clId="{52FF03BC-278F-4229-9295-CD6BC45A0956}" dt="2024-09-12T09:54:59.015" v="2143" actId="1035"/>
          <ac:spMkLst>
            <pc:docMk/>
            <pc:sldMk cId="1254087658" sldId="273"/>
            <ac:spMk id="35" creationId="{00000000-0000-0000-0000-000000000000}"/>
          </ac:spMkLst>
        </pc:spChg>
        <pc:picChg chg="add mod">
          <ac:chgData name="Kanchan Sinha" userId="6ff8d5ae49ba4588" providerId="LiveId" clId="{52FF03BC-278F-4229-9295-CD6BC45A0956}" dt="2024-09-12T09:58:38.642" v="2150" actId="14100"/>
          <ac:picMkLst>
            <pc:docMk/>
            <pc:sldMk cId="1254087658" sldId="273"/>
            <ac:picMk id="19" creationId="{7845E48A-A3C4-A004-CDA9-E939124E65D5}"/>
          </ac:picMkLst>
        </pc:picChg>
        <pc:picChg chg="add del mod">
          <ac:chgData name="Kanchan Sinha" userId="6ff8d5ae49ba4588" providerId="LiveId" clId="{52FF03BC-278F-4229-9295-CD6BC45A0956}" dt="2024-09-12T16:20:22.612" v="2268" actId="478"/>
          <ac:picMkLst>
            <pc:docMk/>
            <pc:sldMk cId="1254087658" sldId="273"/>
            <ac:picMk id="21" creationId="{944ACC03-1A47-D468-E33F-9AB676DB862A}"/>
          </ac:picMkLst>
        </pc:picChg>
      </pc:sldChg>
      <pc:sldChg chg="addSp delSp modSp add mod modTransition delAnim">
        <pc:chgData name="Kanchan Sinha" userId="6ff8d5ae49ba4588" providerId="LiveId" clId="{52FF03BC-278F-4229-9295-CD6BC45A0956}" dt="2024-09-12T16:32:50.367" v="2348"/>
        <pc:sldMkLst>
          <pc:docMk/>
          <pc:sldMk cId="3106631517" sldId="274"/>
        </pc:sldMkLst>
        <pc:spChg chg="mod">
          <ac:chgData name="Kanchan Sinha" userId="6ff8d5ae49ba4588" providerId="LiveId" clId="{52FF03BC-278F-4229-9295-CD6BC45A0956}" dt="2024-09-12T09:59:36.195" v="2159" actId="1035"/>
          <ac:spMkLst>
            <pc:docMk/>
            <pc:sldMk cId="3106631517" sldId="274"/>
            <ac:spMk id="34" creationId="{00000000-0000-0000-0000-000000000000}"/>
          </ac:spMkLst>
        </pc:spChg>
        <pc:spChg chg="mod">
          <ac:chgData name="Kanchan Sinha" userId="6ff8d5ae49ba4588" providerId="LiveId" clId="{52FF03BC-278F-4229-9295-CD6BC45A0956}" dt="2024-09-12T09:59:44.448" v="2164" actId="1035"/>
          <ac:spMkLst>
            <pc:docMk/>
            <pc:sldMk cId="3106631517" sldId="274"/>
            <ac:spMk id="35" creationId="{00000000-0000-0000-0000-000000000000}"/>
          </ac:spMkLst>
        </pc:spChg>
        <pc:picChg chg="add mod">
          <ac:chgData name="Kanchan Sinha" userId="6ff8d5ae49ba4588" providerId="LiveId" clId="{52FF03BC-278F-4229-9295-CD6BC45A0956}" dt="2024-09-12T09:59:50.988" v="2165" actId="14100"/>
          <ac:picMkLst>
            <pc:docMk/>
            <pc:sldMk cId="3106631517" sldId="274"/>
            <ac:picMk id="19" creationId="{6AE014B8-5A0C-95E8-5CBA-97AC7C158F03}"/>
          </ac:picMkLst>
        </pc:picChg>
        <pc:picChg chg="add del mod">
          <ac:chgData name="Kanchan Sinha" userId="6ff8d5ae49ba4588" providerId="LiveId" clId="{52FF03BC-278F-4229-9295-CD6BC45A0956}" dt="2024-09-12T16:20:24.158" v="2269" actId="478"/>
          <ac:picMkLst>
            <pc:docMk/>
            <pc:sldMk cId="3106631517" sldId="274"/>
            <ac:picMk id="21" creationId="{EF545F9C-01D1-DB48-43FF-EB4E4090A554}"/>
          </ac:picMkLst>
        </pc:picChg>
      </pc:sldChg>
      <pc:sldChg chg="addSp delSp modSp add mod modTransition delAnim">
        <pc:chgData name="Kanchan Sinha" userId="6ff8d5ae49ba4588" providerId="LiveId" clId="{52FF03BC-278F-4229-9295-CD6BC45A0956}" dt="2024-09-12T16:33:00.342" v="2349"/>
        <pc:sldMkLst>
          <pc:docMk/>
          <pc:sldMk cId="880348671" sldId="275"/>
        </pc:sldMkLst>
        <pc:spChg chg="mod">
          <ac:chgData name="Kanchan Sinha" userId="6ff8d5ae49ba4588" providerId="LiveId" clId="{52FF03BC-278F-4229-9295-CD6BC45A0956}" dt="2024-09-11T16:45:23.896" v="2098" actId="14100"/>
          <ac:spMkLst>
            <pc:docMk/>
            <pc:sldMk cId="880348671" sldId="275"/>
            <ac:spMk id="34" creationId="{00000000-0000-0000-0000-000000000000}"/>
          </ac:spMkLst>
        </pc:spChg>
        <pc:spChg chg="mod">
          <ac:chgData name="Kanchan Sinha" userId="6ff8d5ae49ba4588" providerId="LiveId" clId="{52FF03BC-278F-4229-9295-CD6BC45A0956}" dt="2024-09-11T16:46:07.151" v="2108" actId="1036"/>
          <ac:spMkLst>
            <pc:docMk/>
            <pc:sldMk cId="880348671" sldId="275"/>
            <ac:spMk id="35" creationId="{00000000-0000-0000-0000-000000000000}"/>
          </ac:spMkLst>
        </pc:spChg>
        <pc:picChg chg="add mod">
          <ac:chgData name="Kanchan Sinha" userId="6ff8d5ae49ba4588" providerId="LiveId" clId="{52FF03BC-278F-4229-9295-CD6BC45A0956}" dt="2024-09-12T10:00:34.045" v="2172" actId="14100"/>
          <ac:picMkLst>
            <pc:docMk/>
            <pc:sldMk cId="880348671" sldId="275"/>
            <ac:picMk id="19" creationId="{C9C9BC45-16DE-AAE9-C2FC-78247AABDB61}"/>
          </ac:picMkLst>
        </pc:picChg>
        <pc:picChg chg="add del mod">
          <ac:chgData name="Kanchan Sinha" userId="6ff8d5ae49ba4588" providerId="LiveId" clId="{52FF03BC-278F-4229-9295-CD6BC45A0956}" dt="2024-09-12T16:20:25.729" v="2270" actId="478"/>
          <ac:picMkLst>
            <pc:docMk/>
            <pc:sldMk cId="880348671" sldId="275"/>
            <ac:picMk id="21" creationId="{D3365A41-1900-26C0-D920-2A0000620CA4}"/>
          </ac:picMkLst>
        </pc:picChg>
      </pc:sldChg>
      <pc:sldChg chg="addSp delSp modSp add mod modTransition delAnim">
        <pc:chgData name="Kanchan Sinha" userId="6ff8d5ae49ba4588" providerId="LiveId" clId="{52FF03BC-278F-4229-9295-CD6BC45A0956}" dt="2024-09-12T16:33:05.170" v="2350"/>
        <pc:sldMkLst>
          <pc:docMk/>
          <pc:sldMk cId="1564853172" sldId="276"/>
        </pc:sldMkLst>
        <pc:spChg chg="mod">
          <ac:chgData name="Kanchan Sinha" userId="6ff8d5ae49ba4588" providerId="LiveId" clId="{52FF03BC-278F-4229-9295-CD6BC45A0956}" dt="2024-09-12T10:01:01.162" v="2199" actId="14100"/>
          <ac:spMkLst>
            <pc:docMk/>
            <pc:sldMk cId="1564853172" sldId="276"/>
            <ac:spMk id="34" creationId="{00000000-0000-0000-0000-000000000000}"/>
          </ac:spMkLst>
        </pc:spChg>
        <pc:spChg chg="mod">
          <ac:chgData name="Kanchan Sinha" userId="6ff8d5ae49ba4588" providerId="LiveId" clId="{52FF03BC-278F-4229-9295-CD6BC45A0956}" dt="2024-09-12T10:01:26.042" v="2203" actId="1037"/>
          <ac:spMkLst>
            <pc:docMk/>
            <pc:sldMk cId="1564853172" sldId="276"/>
            <ac:spMk id="35" creationId="{00000000-0000-0000-0000-000000000000}"/>
          </ac:spMkLst>
        </pc:spChg>
        <pc:picChg chg="del">
          <ac:chgData name="Kanchan Sinha" userId="6ff8d5ae49ba4588" providerId="LiveId" clId="{52FF03BC-278F-4229-9295-CD6BC45A0956}" dt="2024-09-12T10:00:45.150" v="2174" actId="478"/>
          <ac:picMkLst>
            <pc:docMk/>
            <pc:sldMk cId="1564853172" sldId="276"/>
            <ac:picMk id="19" creationId="{C9C9BC45-16DE-AAE9-C2FC-78247AABDB61}"/>
          </ac:picMkLst>
        </pc:picChg>
        <pc:picChg chg="add mod">
          <ac:chgData name="Kanchan Sinha" userId="6ff8d5ae49ba4588" providerId="LiveId" clId="{52FF03BC-278F-4229-9295-CD6BC45A0956}" dt="2024-09-12T10:01:54.606" v="2210" actId="14100"/>
          <ac:picMkLst>
            <pc:docMk/>
            <pc:sldMk cId="1564853172" sldId="276"/>
            <ac:picMk id="20" creationId="{986B7B25-831E-3E40-3358-C12143B01945}"/>
          </ac:picMkLst>
        </pc:picChg>
        <pc:picChg chg="add del mod">
          <ac:chgData name="Kanchan Sinha" userId="6ff8d5ae49ba4588" providerId="LiveId" clId="{52FF03BC-278F-4229-9295-CD6BC45A0956}" dt="2024-09-12T16:20:27.901" v="2271" actId="478"/>
          <ac:picMkLst>
            <pc:docMk/>
            <pc:sldMk cId="1564853172" sldId="276"/>
            <ac:picMk id="21" creationId="{F8506483-C339-39A6-51D3-5525F60A282B}"/>
          </ac:picMkLst>
        </pc:picChg>
      </pc:sldChg>
      <pc:sldChg chg="new del">
        <pc:chgData name="Kanchan Sinha" userId="6ff8d5ae49ba4588" providerId="LiveId" clId="{52FF03BC-278F-4229-9295-CD6BC45A0956}" dt="2024-09-13T12:38:32.450" v="2373" actId="47"/>
        <pc:sldMkLst>
          <pc:docMk/>
          <pc:sldMk cId="3594497786" sldId="277"/>
        </pc:sldMkLst>
      </pc:sldChg>
      <pc:sldChg chg="addSp delSp modSp add mod">
        <pc:chgData name="Kanchan Sinha" userId="6ff8d5ae49ba4588" providerId="LiveId" clId="{52FF03BC-278F-4229-9295-CD6BC45A0956}" dt="2024-09-15T10:22:47.120" v="2772" actId="5793"/>
        <pc:sldMkLst>
          <pc:docMk/>
          <pc:sldMk cId="3620874131" sldId="277"/>
        </pc:sldMkLst>
        <pc:spChg chg="add mod">
          <ac:chgData name="Kanchan Sinha" userId="6ff8d5ae49ba4588" providerId="LiveId" clId="{52FF03BC-278F-4229-9295-CD6BC45A0956}" dt="2024-09-15T10:22:47.120" v="2772" actId="5793"/>
          <ac:spMkLst>
            <pc:docMk/>
            <pc:sldMk cId="3620874131" sldId="277"/>
            <ac:spMk id="6" creationId="{D8525373-F76C-1D56-168C-CAD8CCA88A25}"/>
          </ac:spMkLst>
        </pc:spChg>
        <pc:spChg chg="mod">
          <ac:chgData name="Kanchan Sinha" userId="6ff8d5ae49ba4588" providerId="LiveId" clId="{52FF03BC-278F-4229-9295-CD6BC45A0956}" dt="2024-09-15T10:21:34.293" v="2764" actId="14100"/>
          <ac:spMkLst>
            <pc:docMk/>
            <pc:sldMk cId="3620874131" sldId="277"/>
            <ac:spMk id="34" creationId="{00000000-0000-0000-0000-000000000000}"/>
          </ac:spMkLst>
        </pc:spChg>
        <pc:spChg chg="mod">
          <ac:chgData name="Kanchan Sinha" userId="6ff8d5ae49ba4588" providerId="LiveId" clId="{52FF03BC-278F-4229-9295-CD6BC45A0956}" dt="2024-09-15T10:21:48.910" v="2765" actId="14100"/>
          <ac:spMkLst>
            <pc:docMk/>
            <pc:sldMk cId="3620874131" sldId="277"/>
            <ac:spMk id="35" creationId="{00000000-0000-0000-0000-000000000000}"/>
          </ac:spMkLst>
        </pc:spChg>
        <pc:picChg chg="del">
          <ac:chgData name="Kanchan Sinha" userId="6ff8d5ae49ba4588" providerId="LiveId" clId="{52FF03BC-278F-4229-9295-CD6BC45A0956}" dt="2024-09-15T07:46:02.404" v="2517" actId="478"/>
          <ac:picMkLst>
            <pc:docMk/>
            <pc:sldMk cId="3620874131" sldId="277"/>
            <ac:picMk id="20" creationId="{986B7B25-831E-3E40-3358-C12143B01945}"/>
          </ac:picMkLst>
        </pc:picChg>
      </pc:sldChg>
      <pc:sldChg chg="addSp delSp modSp add mod">
        <pc:chgData name="Kanchan Sinha" userId="6ff8d5ae49ba4588" providerId="LiveId" clId="{52FF03BC-278F-4229-9295-CD6BC45A0956}" dt="2024-09-15T10:44:23.114" v="2870" actId="12"/>
        <pc:sldMkLst>
          <pc:docMk/>
          <pc:sldMk cId="2167143198" sldId="278"/>
        </pc:sldMkLst>
        <pc:spChg chg="add mod">
          <ac:chgData name="Kanchan Sinha" userId="6ff8d5ae49ba4588" providerId="LiveId" clId="{52FF03BC-278F-4229-9295-CD6BC45A0956}" dt="2024-09-15T10:44:23.114" v="2870" actId="12"/>
          <ac:spMkLst>
            <pc:docMk/>
            <pc:sldMk cId="2167143198" sldId="278"/>
            <ac:spMk id="19" creationId="{10E471A1-E3B9-BE30-59C0-B264E729D3A9}"/>
          </ac:spMkLst>
        </pc:spChg>
        <pc:spChg chg="add mod">
          <ac:chgData name="Kanchan Sinha" userId="6ff8d5ae49ba4588" providerId="LiveId" clId="{52FF03BC-278F-4229-9295-CD6BC45A0956}" dt="2024-09-15T10:23:24.651" v="2774"/>
          <ac:spMkLst>
            <pc:docMk/>
            <pc:sldMk cId="2167143198" sldId="278"/>
            <ac:spMk id="21" creationId="{74961510-A584-657D-CC22-79ABC39BD74A}"/>
          </ac:spMkLst>
        </pc:spChg>
        <pc:spChg chg="add mod">
          <ac:chgData name="Kanchan Sinha" userId="6ff8d5ae49ba4588" providerId="LiveId" clId="{52FF03BC-278F-4229-9295-CD6BC45A0956}" dt="2024-09-15T10:23:29.826" v="2776"/>
          <ac:spMkLst>
            <pc:docMk/>
            <pc:sldMk cId="2167143198" sldId="278"/>
            <ac:spMk id="22" creationId="{167DB649-B0E0-F6CB-2C92-7996A5A6A994}"/>
          </ac:spMkLst>
        </pc:spChg>
        <pc:spChg chg="del mod">
          <ac:chgData name="Kanchan Sinha" userId="6ff8d5ae49ba4588" providerId="LiveId" clId="{52FF03BC-278F-4229-9295-CD6BC45A0956}" dt="2024-09-15T10:23:33.017" v="2778"/>
          <ac:spMkLst>
            <pc:docMk/>
            <pc:sldMk cId="2167143198" sldId="278"/>
            <ac:spMk id="34" creationId="{00000000-0000-0000-0000-000000000000}"/>
          </ac:spMkLst>
        </pc:spChg>
        <pc:spChg chg="mod">
          <ac:chgData name="Kanchan Sinha" userId="6ff8d5ae49ba4588" providerId="LiveId" clId="{52FF03BC-278F-4229-9295-CD6BC45A0956}" dt="2024-09-15T10:23:40.548" v="2779" actId="14100"/>
          <ac:spMkLst>
            <pc:docMk/>
            <pc:sldMk cId="2167143198" sldId="278"/>
            <ac:spMk id="35" creationId="{00000000-0000-0000-0000-000000000000}"/>
          </ac:spMkLst>
        </pc:spChg>
        <pc:picChg chg="del">
          <ac:chgData name="Kanchan Sinha" userId="6ff8d5ae49ba4588" providerId="LiveId" clId="{52FF03BC-278F-4229-9295-CD6BC45A0956}" dt="2024-09-15T10:14:42.353" v="2682" actId="478"/>
          <ac:picMkLst>
            <pc:docMk/>
            <pc:sldMk cId="2167143198" sldId="278"/>
            <ac:picMk id="20" creationId="{986B7B25-831E-3E40-3358-C12143B01945}"/>
          </ac:picMkLst>
        </pc:picChg>
      </pc:sldChg>
      <pc:sldChg chg="new del">
        <pc:chgData name="Kanchan Sinha" userId="6ff8d5ae49ba4588" providerId="LiveId" clId="{52FF03BC-278F-4229-9295-CD6BC45A0956}" dt="2024-09-13T12:38:34.354" v="2374" actId="47"/>
        <pc:sldMkLst>
          <pc:docMk/>
          <pc:sldMk cId="3783782086" sldId="278"/>
        </pc:sldMkLst>
      </pc:sldChg>
      <pc:sldChg chg="modSp add mod">
        <pc:chgData name="Kanchan Sinha" userId="6ff8d5ae49ba4588" providerId="LiveId" clId="{52FF03BC-278F-4229-9295-CD6BC45A0956}" dt="2024-09-18T16:24:37.267" v="2887" actId="20577"/>
        <pc:sldMkLst>
          <pc:docMk/>
          <pc:sldMk cId="3767637696" sldId="279"/>
        </pc:sldMkLst>
        <pc:spChg chg="mod">
          <ac:chgData name="Kanchan Sinha" userId="6ff8d5ae49ba4588" providerId="LiveId" clId="{52FF03BC-278F-4229-9295-CD6BC45A0956}" dt="2024-09-18T16:24:37.267" v="2887" actId="20577"/>
          <ac:spMkLst>
            <pc:docMk/>
            <pc:sldMk cId="3767637696" sldId="279"/>
            <ac:spMk id="19" creationId="{10E471A1-E3B9-BE30-59C0-B264E729D3A9}"/>
          </ac:spMkLst>
        </pc:spChg>
        <pc:spChg chg="mod">
          <ac:chgData name="Kanchan Sinha" userId="6ff8d5ae49ba4588" providerId="LiveId" clId="{52FF03BC-278F-4229-9295-CD6BC45A0956}" dt="2024-09-15T10:43:53.652" v="2865" actId="1076"/>
          <ac:spMkLst>
            <pc:docMk/>
            <pc:sldMk cId="3767637696" sldId="279"/>
            <ac:spMk id="34" creationId="{00000000-0000-0000-0000-000000000000}"/>
          </ac:spMkLst>
        </pc:spChg>
        <pc:spChg chg="mod">
          <ac:chgData name="Kanchan Sinha" userId="6ff8d5ae49ba4588" providerId="LiveId" clId="{52FF03BC-278F-4229-9295-CD6BC45A0956}" dt="2024-09-15T10:43:53.652" v="2865" actId="1076"/>
          <ac:spMkLst>
            <pc:docMk/>
            <pc:sldMk cId="3767637696" sldId="279"/>
            <ac:spMk id="35" creationId="{00000000-0000-0000-0000-000000000000}"/>
          </ac:spMkLst>
        </pc:spChg>
      </pc:sldChg>
      <pc:sldMasterChg chg="modTransition modSldLayout">
        <pc:chgData name="Kanchan Sinha" userId="6ff8d5ae49ba4588" providerId="LiveId" clId="{52FF03BC-278F-4229-9295-CD6BC45A0956}" dt="2024-09-12T16:29:12.849" v="2311"/>
        <pc:sldMasterMkLst>
          <pc:docMk/>
          <pc:sldMasterMk cId="0" sldId="2147483648"/>
        </pc:sldMasterMkLst>
        <pc:sldLayoutChg chg="modTransition">
          <pc:chgData name="Kanchan Sinha" userId="6ff8d5ae49ba4588" providerId="LiveId" clId="{52FF03BC-278F-4229-9295-CD6BC45A0956}" dt="2024-09-12T16:29:12.849" v="2311"/>
          <pc:sldLayoutMkLst>
            <pc:docMk/>
            <pc:sldMasterMk cId="0" sldId="2147483648"/>
            <pc:sldLayoutMk cId="0" sldId="2147483649"/>
          </pc:sldLayoutMkLst>
        </pc:sldLayoutChg>
        <pc:sldLayoutChg chg="modTransition">
          <pc:chgData name="Kanchan Sinha" userId="6ff8d5ae49ba4588" providerId="LiveId" clId="{52FF03BC-278F-4229-9295-CD6BC45A0956}" dt="2024-09-12T16:29:12.849" v="2311"/>
          <pc:sldLayoutMkLst>
            <pc:docMk/>
            <pc:sldMasterMk cId="0" sldId="2147483648"/>
            <pc:sldLayoutMk cId="0" sldId="2147483650"/>
          </pc:sldLayoutMkLst>
        </pc:sldLayoutChg>
        <pc:sldLayoutChg chg="modTransition">
          <pc:chgData name="Kanchan Sinha" userId="6ff8d5ae49ba4588" providerId="LiveId" clId="{52FF03BC-278F-4229-9295-CD6BC45A0956}" dt="2024-09-12T16:29:12.849" v="2311"/>
          <pc:sldLayoutMkLst>
            <pc:docMk/>
            <pc:sldMasterMk cId="0" sldId="2147483648"/>
            <pc:sldLayoutMk cId="0" sldId="2147483651"/>
          </pc:sldLayoutMkLst>
        </pc:sldLayoutChg>
        <pc:sldLayoutChg chg="modTransition">
          <pc:chgData name="Kanchan Sinha" userId="6ff8d5ae49ba4588" providerId="LiveId" clId="{52FF03BC-278F-4229-9295-CD6BC45A0956}" dt="2024-09-12T16:29:12.849" v="2311"/>
          <pc:sldLayoutMkLst>
            <pc:docMk/>
            <pc:sldMasterMk cId="0" sldId="2147483648"/>
            <pc:sldLayoutMk cId="0" sldId="2147483652"/>
          </pc:sldLayoutMkLst>
        </pc:sldLayoutChg>
        <pc:sldLayoutChg chg="modTransition">
          <pc:chgData name="Kanchan Sinha" userId="6ff8d5ae49ba4588" providerId="LiveId" clId="{52FF03BC-278F-4229-9295-CD6BC45A0956}" dt="2024-09-12T16:29:12.849" v="2311"/>
          <pc:sldLayoutMkLst>
            <pc:docMk/>
            <pc:sldMasterMk cId="0" sldId="2147483648"/>
            <pc:sldLayoutMk cId="0" sldId="2147483653"/>
          </pc:sldLayoutMkLst>
        </pc:sldLayoutChg>
        <pc:sldLayoutChg chg="modTransition">
          <pc:chgData name="Kanchan Sinha" userId="6ff8d5ae49ba4588" providerId="LiveId" clId="{52FF03BC-278F-4229-9295-CD6BC45A0956}" dt="2024-09-12T16:29:12.849" v="2311"/>
          <pc:sldLayoutMkLst>
            <pc:docMk/>
            <pc:sldMasterMk cId="0" sldId="2147483648"/>
            <pc:sldLayoutMk cId="0" sldId="2147483654"/>
          </pc:sldLayoutMkLst>
        </pc:sldLayoutChg>
        <pc:sldLayoutChg chg="modTransition">
          <pc:chgData name="Kanchan Sinha" userId="6ff8d5ae49ba4588" providerId="LiveId" clId="{52FF03BC-278F-4229-9295-CD6BC45A0956}" dt="2024-09-12T16:29:12.849" v="2311"/>
          <pc:sldLayoutMkLst>
            <pc:docMk/>
            <pc:sldMasterMk cId="0" sldId="2147483648"/>
            <pc:sldLayoutMk cId="0" sldId="2147483655"/>
          </pc:sldLayoutMkLst>
        </pc:sldLayoutChg>
        <pc:sldLayoutChg chg="modTransition">
          <pc:chgData name="Kanchan Sinha" userId="6ff8d5ae49ba4588" providerId="LiveId" clId="{52FF03BC-278F-4229-9295-CD6BC45A0956}" dt="2024-09-12T16:29:12.849" v="2311"/>
          <pc:sldLayoutMkLst>
            <pc:docMk/>
            <pc:sldMasterMk cId="0" sldId="2147483648"/>
            <pc:sldLayoutMk cId="0" sldId="2147483656"/>
          </pc:sldLayoutMkLst>
        </pc:sldLayoutChg>
        <pc:sldLayoutChg chg="modTransition">
          <pc:chgData name="Kanchan Sinha" userId="6ff8d5ae49ba4588" providerId="LiveId" clId="{52FF03BC-278F-4229-9295-CD6BC45A0956}" dt="2024-09-12T16:29:12.849" v="2311"/>
          <pc:sldLayoutMkLst>
            <pc:docMk/>
            <pc:sldMasterMk cId="0" sldId="2147483648"/>
            <pc:sldLayoutMk cId="0" sldId="2147483657"/>
          </pc:sldLayoutMkLst>
        </pc:sldLayoutChg>
        <pc:sldLayoutChg chg="modTransition">
          <pc:chgData name="Kanchan Sinha" userId="6ff8d5ae49ba4588" providerId="LiveId" clId="{52FF03BC-278F-4229-9295-CD6BC45A0956}" dt="2024-09-12T16:29:12.849" v="2311"/>
          <pc:sldLayoutMkLst>
            <pc:docMk/>
            <pc:sldMasterMk cId="0" sldId="2147483648"/>
            <pc:sldLayoutMk cId="0" sldId="2147483658"/>
          </pc:sldLayoutMkLst>
        </pc:sldLayoutChg>
        <pc:sldLayoutChg chg="modTransition">
          <pc:chgData name="Kanchan Sinha" userId="6ff8d5ae49ba4588" providerId="LiveId" clId="{52FF03BC-278F-4229-9295-CD6BC45A0956}" dt="2024-09-12T16:29:12.849" v="2311"/>
          <pc:sldLayoutMkLst>
            <pc:docMk/>
            <pc:sldMasterMk cId="0" sldId="2147483648"/>
            <pc:sldLayoutMk cId="0" sldId="2147483659"/>
          </pc:sldLayoutMkLst>
        </pc:sldLayoutChg>
      </pc:sldMaster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A3DE0-B349-493B-A5C0-072E238B725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89A68A8-F549-4778-8182-4CADF67DB3CD}">
      <dgm:prSet custT="1"/>
      <dgm:spPr/>
      <dgm:t>
        <a:bodyPr/>
        <a:lstStyle/>
        <a:p>
          <a:pPr>
            <a:lnSpc>
              <a:spcPct val="100000"/>
            </a:lnSpc>
          </a:pPr>
          <a:r>
            <a:rPr lang="en-US" sz="3200" dirty="0"/>
            <a:t>AtliQ Hardware is a leading consumer electronics brand specializing in selling a wide range of hardware products, including personal computers (PCs), computer peripherals, storage devices, printers, and more across the Globe. </a:t>
          </a:r>
        </a:p>
      </dgm:t>
    </dgm:pt>
    <dgm:pt modelId="{DF1D607C-00A9-4D05-B934-9B49A9051880}" type="parTrans" cxnId="{BA28F199-F530-4729-ADEF-ACB1D59BD511}">
      <dgm:prSet/>
      <dgm:spPr/>
      <dgm:t>
        <a:bodyPr/>
        <a:lstStyle/>
        <a:p>
          <a:endParaRPr lang="en-US"/>
        </a:p>
      </dgm:t>
    </dgm:pt>
    <dgm:pt modelId="{E73D3B9A-D6B3-473E-9338-E50BDA0C0242}" type="sibTrans" cxnId="{BA28F199-F530-4729-ADEF-ACB1D59BD511}">
      <dgm:prSet/>
      <dgm:spPr/>
      <dgm:t>
        <a:bodyPr/>
        <a:lstStyle/>
        <a:p>
          <a:endParaRPr lang="en-US"/>
        </a:p>
      </dgm:t>
    </dgm:pt>
    <dgm:pt modelId="{2065212A-66C9-4240-9549-012B42C57708}">
      <dgm:prSet custT="1"/>
      <dgm:spPr/>
      <dgm:t>
        <a:bodyPr/>
        <a:lstStyle/>
        <a:p>
          <a:pPr>
            <a:lnSpc>
              <a:spcPct val="100000"/>
            </a:lnSpc>
          </a:pPr>
          <a:r>
            <a:rPr lang="en-US" sz="3200" dirty="0"/>
            <a:t>It provide high-quality and innovative technology solutions to meet diverse needs of consumer.</a:t>
          </a:r>
        </a:p>
      </dgm:t>
    </dgm:pt>
    <dgm:pt modelId="{7BDC12A1-92CA-484B-97EA-48A5F5375BDF}" type="parTrans" cxnId="{CFB4133C-F975-417C-98EB-F7A5AB8793D8}">
      <dgm:prSet/>
      <dgm:spPr/>
      <dgm:t>
        <a:bodyPr/>
        <a:lstStyle/>
        <a:p>
          <a:endParaRPr lang="en-US"/>
        </a:p>
      </dgm:t>
    </dgm:pt>
    <dgm:pt modelId="{300D456A-E43A-4622-956A-E4F824228724}" type="sibTrans" cxnId="{CFB4133C-F975-417C-98EB-F7A5AB8793D8}">
      <dgm:prSet/>
      <dgm:spPr/>
      <dgm:t>
        <a:bodyPr/>
        <a:lstStyle/>
        <a:p>
          <a:endParaRPr lang="en-US"/>
        </a:p>
      </dgm:t>
    </dgm:pt>
    <dgm:pt modelId="{68DDE1D7-7F47-48A4-AE08-6B8859453F7F}" type="pres">
      <dgm:prSet presAssocID="{05AA3DE0-B349-493B-A5C0-072E238B7253}" presName="root" presStyleCnt="0">
        <dgm:presLayoutVars>
          <dgm:dir/>
          <dgm:resizeHandles val="exact"/>
        </dgm:presLayoutVars>
      </dgm:prSet>
      <dgm:spPr/>
    </dgm:pt>
    <dgm:pt modelId="{17BC8542-40A7-47A9-AAD8-C5747C38C2FF}" type="pres">
      <dgm:prSet presAssocID="{189A68A8-F549-4778-8182-4CADF67DB3CD}" presName="compNode" presStyleCnt="0"/>
      <dgm:spPr/>
    </dgm:pt>
    <dgm:pt modelId="{1C6233F0-F722-481F-BA97-09364F1BCFD9}" type="pres">
      <dgm:prSet presAssocID="{189A68A8-F549-4778-8182-4CADF67DB3CD}" presName="bgRect" presStyleLbl="bgShp" presStyleIdx="0" presStyleCnt="2" custScaleY="100095"/>
      <dgm:spPr/>
    </dgm:pt>
    <dgm:pt modelId="{A5944FF8-1AEE-459A-A0EE-43707E13142F}" type="pres">
      <dgm:prSet presAssocID="{189A68A8-F549-4778-8182-4CADF67DB3CD}" presName="iconRect" presStyleLbl="node1" presStyleIdx="0" presStyleCnt="2" custScaleX="150741" custScaleY="138048" custLinFactNeighborX="-13686"/>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EF1ED765-3081-46FE-9680-B58FEBF1D8A4}" type="pres">
      <dgm:prSet presAssocID="{189A68A8-F549-4778-8182-4CADF67DB3CD}" presName="spaceRect" presStyleCnt="0"/>
      <dgm:spPr/>
    </dgm:pt>
    <dgm:pt modelId="{7F933264-FB77-4A40-A013-A27F6954600F}" type="pres">
      <dgm:prSet presAssocID="{189A68A8-F549-4778-8182-4CADF67DB3CD}" presName="parTx" presStyleLbl="revTx" presStyleIdx="0" presStyleCnt="2" custScaleX="93289" custLinFactNeighborX="-6952" custLinFactNeighborY="-374">
        <dgm:presLayoutVars>
          <dgm:chMax val="0"/>
          <dgm:chPref val="0"/>
        </dgm:presLayoutVars>
      </dgm:prSet>
      <dgm:spPr/>
    </dgm:pt>
    <dgm:pt modelId="{34EA2D7A-E921-4322-9876-39CD64A6F15A}" type="pres">
      <dgm:prSet presAssocID="{E73D3B9A-D6B3-473E-9338-E50BDA0C0242}" presName="sibTrans" presStyleCnt="0"/>
      <dgm:spPr/>
    </dgm:pt>
    <dgm:pt modelId="{CE0F2C11-6CCC-4409-AFDE-D91E6A9775C9}" type="pres">
      <dgm:prSet presAssocID="{2065212A-66C9-4240-9549-012B42C57708}" presName="compNode" presStyleCnt="0"/>
      <dgm:spPr/>
    </dgm:pt>
    <dgm:pt modelId="{4D3D68CB-B44C-44A7-AAC1-6AC89BC2C7FF}" type="pres">
      <dgm:prSet presAssocID="{2065212A-66C9-4240-9549-012B42C57708}" presName="bgRect" presStyleLbl="bgShp" presStyleIdx="1" presStyleCnt="2" custLinFactNeighborX="-609" custLinFactNeighborY="38206"/>
      <dgm:spPr/>
    </dgm:pt>
    <dgm:pt modelId="{36C5F812-C761-458A-878F-CF58DA0B4393}" type="pres">
      <dgm:prSet presAssocID="{2065212A-66C9-4240-9549-012B42C57708}" presName="iconRect" presStyleLbl="node1" presStyleIdx="1" presStyleCnt="2" custScaleX="165195" custScaleY="155332" custLinFactNeighborX="-8517" custLinFactNeighborY="29176"/>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A9593C8C-7B72-4F23-AAAC-E5DD7B823F32}" type="pres">
      <dgm:prSet presAssocID="{2065212A-66C9-4240-9549-012B42C57708}" presName="spaceRect" presStyleCnt="0"/>
      <dgm:spPr/>
    </dgm:pt>
    <dgm:pt modelId="{CCEB00E2-BFB8-49A0-8777-29C5231D9C07}" type="pres">
      <dgm:prSet presAssocID="{2065212A-66C9-4240-9549-012B42C57708}" presName="parTx" presStyleLbl="revTx" presStyleIdx="1" presStyleCnt="2" custLinFactNeighborX="-163" custLinFactNeighborY="38206">
        <dgm:presLayoutVars>
          <dgm:chMax val="0"/>
          <dgm:chPref val="0"/>
        </dgm:presLayoutVars>
      </dgm:prSet>
      <dgm:spPr/>
    </dgm:pt>
  </dgm:ptLst>
  <dgm:cxnLst>
    <dgm:cxn modelId="{CFB4133C-F975-417C-98EB-F7A5AB8793D8}" srcId="{05AA3DE0-B349-493B-A5C0-072E238B7253}" destId="{2065212A-66C9-4240-9549-012B42C57708}" srcOrd="1" destOrd="0" parTransId="{7BDC12A1-92CA-484B-97EA-48A5F5375BDF}" sibTransId="{300D456A-E43A-4622-956A-E4F824228724}"/>
    <dgm:cxn modelId="{4D50FC5C-1E98-4431-9FCC-EDA7B2B697B4}" type="presOf" srcId="{2065212A-66C9-4240-9549-012B42C57708}" destId="{CCEB00E2-BFB8-49A0-8777-29C5231D9C07}" srcOrd="0" destOrd="0" presId="urn:microsoft.com/office/officeart/2018/2/layout/IconVerticalSolidList"/>
    <dgm:cxn modelId="{BA28F199-F530-4729-ADEF-ACB1D59BD511}" srcId="{05AA3DE0-B349-493B-A5C0-072E238B7253}" destId="{189A68A8-F549-4778-8182-4CADF67DB3CD}" srcOrd="0" destOrd="0" parTransId="{DF1D607C-00A9-4D05-B934-9B49A9051880}" sibTransId="{E73D3B9A-D6B3-473E-9338-E50BDA0C0242}"/>
    <dgm:cxn modelId="{256DB3D4-1F9C-49CE-B122-B327A7C50EEF}" type="presOf" srcId="{189A68A8-F549-4778-8182-4CADF67DB3CD}" destId="{7F933264-FB77-4A40-A013-A27F6954600F}" srcOrd="0" destOrd="0" presId="urn:microsoft.com/office/officeart/2018/2/layout/IconVerticalSolidList"/>
    <dgm:cxn modelId="{5A9F2BF9-BF3C-4345-BB57-E12F07E5573B}" type="presOf" srcId="{05AA3DE0-B349-493B-A5C0-072E238B7253}" destId="{68DDE1D7-7F47-48A4-AE08-6B8859453F7F}" srcOrd="0" destOrd="0" presId="urn:microsoft.com/office/officeart/2018/2/layout/IconVerticalSolidList"/>
    <dgm:cxn modelId="{2FB19F56-4AF7-454A-8827-021159A44300}" type="presParOf" srcId="{68DDE1D7-7F47-48A4-AE08-6B8859453F7F}" destId="{17BC8542-40A7-47A9-AAD8-C5747C38C2FF}" srcOrd="0" destOrd="0" presId="urn:microsoft.com/office/officeart/2018/2/layout/IconVerticalSolidList"/>
    <dgm:cxn modelId="{B86D8A9D-36B7-4E6A-AE6F-5B0B54E86E93}" type="presParOf" srcId="{17BC8542-40A7-47A9-AAD8-C5747C38C2FF}" destId="{1C6233F0-F722-481F-BA97-09364F1BCFD9}" srcOrd="0" destOrd="0" presId="urn:microsoft.com/office/officeart/2018/2/layout/IconVerticalSolidList"/>
    <dgm:cxn modelId="{0FBA8001-FB23-4FD0-AD38-C46BAE79CC6B}" type="presParOf" srcId="{17BC8542-40A7-47A9-AAD8-C5747C38C2FF}" destId="{A5944FF8-1AEE-459A-A0EE-43707E13142F}" srcOrd="1" destOrd="0" presId="urn:microsoft.com/office/officeart/2018/2/layout/IconVerticalSolidList"/>
    <dgm:cxn modelId="{C1598F35-BD2B-44B8-B323-33AC200E4D0D}" type="presParOf" srcId="{17BC8542-40A7-47A9-AAD8-C5747C38C2FF}" destId="{EF1ED765-3081-46FE-9680-B58FEBF1D8A4}" srcOrd="2" destOrd="0" presId="urn:microsoft.com/office/officeart/2018/2/layout/IconVerticalSolidList"/>
    <dgm:cxn modelId="{C114F4FF-C0B5-4C7B-9712-D0F59E993847}" type="presParOf" srcId="{17BC8542-40A7-47A9-AAD8-C5747C38C2FF}" destId="{7F933264-FB77-4A40-A013-A27F6954600F}" srcOrd="3" destOrd="0" presId="urn:microsoft.com/office/officeart/2018/2/layout/IconVerticalSolidList"/>
    <dgm:cxn modelId="{AC289B31-6A8F-40B1-A3D5-30E97828B372}" type="presParOf" srcId="{68DDE1D7-7F47-48A4-AE08-6B8859453F7F}" destId="{34EA2D7A-E921-4322-9876-39CD64A6F15A}" srcOrd="1" destOrd="0" presId="urn:microsoft.com/office/officeart/2018/2/layout/IconVerticalSolidList"/>
    <dgm:cxn modelId="{B4675A1A-8B9F-4B45-8BFC-C9979363E80C}" type="presParOf" srcId="{68DDE1D7-7F47-48A4-AE08-6B8859453F7F}" destId="{CE0F2C11-6CCC-4409-AFDE-D91E6A9775C9}" srcOrd="2" destOrd="0" presId="urn:microsoft.com/office/officeart/2018/2/layout/IconVerticalSolidList"/>
    <dgm:cxn modelId="{CDF79CE2-DE36-4F18-9D92-DF1D321D20B0}" type="presParOf" srcId="{CE0F2C11-6CCC-4409-AFDE-D91E6A9775C9}" destId="{4D3D68CB-B44C-44A7-AAC1-6AC89BC2C7FF}" srcOrd="0" destOrd="0" presId="urn:microsoft.com/office/officeart/2018/2/layout/IconVerticalSolidList"/>
    <dgm:cxn modelId="{B9B2BC6B-9D8D-4213-8004-D75C263D462E}" type="presParOf" srcId="{CE0F2C11-6CCC-4409-AFDE-D91E6A9775C9}" destId="{36C5F812-C761-458A-878F-CF58DA0B4393}" srcOrd="1" destOrd="0" presId="urn:microsoft.com/office/officeart/2018/2/layout/IconVerticalSolidList"/>
    <dgm:cxn modelId="{D2D27071-F40B-49AF-9ACE-CC300989AE9D}" type="presParOf" srcId="{CE0F2C11-6CCC-4409-AFDE-D91E6A9775C9}" destId="{A9593C8C-7B72-4F23-AAAC-E5DD7B823F32}" srcOrd="2" destOrd="0" presId="urn:microsoft.com/office/officeart/2018/2/layout/IconVerticalSolidList"/>
    <dgm:cxn modelId="{ED12672C-265D-4C37-AA26-BA73E30B5B12}" type="presParOf" srcId="{CE0F2C11-6CCC-4409-AFDE-D91E6A9775C9}" destId="{CCEB00E2-BFB8-49A0-8777-29C5231D9C07}"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233F0-F722-481F-BA97-09364F1BCFD9}">
      <dsp:nvSpPr>
        <dsp:cNvPr id="0" name=""/>
        <dsp:cNvSpPr/>
      </dsp:nvSpPr>
      <dsp:spPr>
        <a:xfrm>
          <a:off x="0" y="378074"/>
          <a:ext cx="14596038" cy="25776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944FF8-1AEE-459A-A0EE-43707E13142F}">
      <dsp:nvSpPr>
        <dsp:cNvPr id="0" name=""/>
        <dsp:cNvSpPr/>
      </dsp:nvSpPr>
      <dsp:spPr>
        <a:xfrm>
          <a:off x="225820" y="689273"/>
          <a:ext cx="2135063" cy="195528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933264-FB77-4A40-A013-A27F6954600F}">
      <dsp:nvSpPr>
        <dsp:cNvPr id="0" name=""/>
        <dsp:cNvSpPr/>
      </dsp:nvSpPr>
      <dsp:spPr>
        <a:xfrm>
          <a:off x="2556422" y="369666"/>
          <a:ext cx="10841714" cy="2575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546" tIns="272546" rIns="272546" bIns="272546" numCol="1" spcCol="1270" anchor="ctr" anchorCtr="0">
          <a:noAutofit/>
        </a:bodyPr>
        <a:lstStyle/>
        <a:p>
          <a:pPr marL="0" lvl="0" indent="0" algn="l" defTabSz="1422400">
            <a:lnSpc>
              <a:spcPct val="100000"/>
            </a:lnSpc>
            <a:spcBef>
              <a:spcPct val="0"/>
            </a:spcBef>
            <a:spcAft>
              <a:spcPct val="35000"/>
            </a:spcAft>
            <a:buNone/>
          </a:pPr>
          <a:r>
            <a:rPr lang="en-US" sz="3200" kern="1200" dirty="0"/>
            <a:t>AtliQ Hardware is a leading consumer electronics brand specializing in selling a wide range of hardware products, including personal computers (PCs), computer peripherals, storage devices, printers, and more across the Globe. </a:t>
          </a:r>
        </a:p>
      </dsp:txBody>
      <dsp:txXfrm>
        <a:off x="2556422" y="369666"/>
        <a:ext cx="10841714" cy="2575233"/>
      </dsp:txXfrm>
    </dsp:sp>
    <dsp:sp modelId="{4D3D68CB-B44C-44A7-AAC1-6AC89BC2C7FF}">
      <dsp:nvSpPr>
        <dsp:cNvPr id="0" name=""/>
        <dsp:cNvSpPr/>
      </dsp:nvSpPr>
      <dsp:spPr>
        <a:xfrm>
          <a:off x="0" y="3812943"/>
          <a:ext cx="14596038" cy="25752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C5F812-C761-458A-878F-CF58DA0B4393}">
      <dsp:nvSpPr>
        <dsp:cNvPr id="0" name=""/>
        <dsp:cNvSpPr/>
      </dsp:nvSpPr>
      <dsp:spPr>
        <a:xfrm>
          <a:off x="196671" y="4035683"/>
          <a:ext cx="2339786" cy="220008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EB00E2-BFB8-49A0-8777-29C5231D9C07}">
      <dsp:nvSpPr>
        <dsp:cNvPr id="0" name=""/>
        <dsp:cNvSpPr/>
      </dsp:nvSpPr>
      <dsp:spPr>
        <a:xfrm>
          <a:off x="2955451" y="3812943"/>
          <a:ext cx="11621642" cy="2575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546" tIns="272546" rIns="272546" bIns="272546" numCol="1" spcCol="1270" anchor="ctr" anchorCtr="0">
          <a:noAutofit/>
        </a:bodyPr>
        <a:lstStyle/>
        <a:p>
          <a:pPr marL="0" lvl="0" indent="0" algn="l" defTabSz="1422400">
            <a:lnSpc>
              <a:spcPct val="100000"/>
            </a:lnSpc>
            <a:spcBef>
              <a:spcPct val="0"/>
            </a:spcBef>
            <a:spcAft>
              <a:spcPct val="35000"/>
            </a:spcAft>
            <a:buNone/>
          </a:pPr>
          <a:r>
            <a:rPr lang="en-US" sz="3200" kern="1200" dirty="0"/>
            <a:t>It provide high-quality and innovative technology solutions to meet diverse needs of consumer.</a:t>
          </a:r>
        </a:p>
      </dsp:txBody>
      <dsp:txXfrm>
        <a:off x="2955451" y="3812943"/>
        <a:ext cx="11621642" cy="25752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sv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6" name="Group 6"/>
          <p:cNvGrpSpPr/>
          <p:nvPr/>
        </p:nvGrpSpPr>
        <p:grpSpPr>
          <a:xfrm>
            <a:off x="17293116" y="565634"/>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293116" y="657737"/>
            <a:ext cx="397367" cy="28996"/>
            <a:chOff x="0" y="0"/>
            <a:chExt cx="128243" cy="9358"/>
          </a:xfrm>
        </p:grpSpPr>
        <p:sp>
          <p:nvSpPr>
            <p:cNvPr id="10" name="Freeform 10"/>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1" name="TextBox 11"/>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9141" y="8809441"/>
            <a:ext cx="448859" cy="448859"/>
            <a:chOff x="0" y="0"/>
            <a:chExt cx="118218" cy="118218"/>
          </a:xfrm>
        </p:grpSpPr>
        <p:sp>
          <p:nvSpPr>
            <p:cNvPr id="13" name="Freeform 13"/>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4" name="TextBox 14"/>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839141" y="8360583"/>
            <a:ext cx="448859" cy="448859"/>
            <a:chOff x="0" y="0"/>
            <a:chExt cx="118218" cy="118218"/>
          </a:xfrm>
        </p:grpSpPr>
        <p:sp>
          <p:nvSpPr>
            <p:cNvPr id="16" name="Freeform 16"/>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7" name="TextBox 17"/>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6">
              <a:alphaModFix amt="16000"/>
            </a:blip>
            <a:stretch>
              <a:fillRect/>
            </a:stretch>
          </a:blipFill>
        </p:spPr>
        <p:txBody>
          <a:bodyPr/>
          <a:lstStyle/>
          <a:p>
            <a:endParaRPr lang="en-IN"/>
          </a:p>
        </p:txBody>
      </p:sp>
      <p:grpSp>
        <p:nvGrpSpPr>
          <p:cNvPr id="24" name="Group 24"/>
          <p:cNvGrpSpPr/>
          <p:nvPr/>
        </p:nvGrpSpPr>
        <p:grpSpPr>
          <a:xfrm>
            <a:off x="0" y="6309818"/>
            <a:ext cx="3977182" cy="3977182"/>
            <a:chOff x="0" y="0"/>
            <a:chExt cx="1047488" cy="1047488"/>
          </a:xfrm>
        </p:grpSpPr>
        <p:sp>
          <p:nvSpPr>
            <p:cNvPr id="25" name="Freeform 25"/>
            <p:cNvSpPr/>
            <p:nvPr/>
          </p:nvSpPr>
          <p:spPr>
            <a:xfrm>
              <a:off x="0" y="0"/>
              <a:ext cx="1047488" cy="1047488"/>
            </a:xfrm>
            <a:custGeom>
              <a:avLst/>
              <a:gdLst/>
              <a:ahLst/>
              <a:cxnLst/>
              <a:rect l="l" t="t" r="r" b="b"/>
              <a:pathLst>
                <a:path w="1047488" h="1047488">
                  <a:moveTo>
                    <a:pt x="0" y="0"/>
                  </a:moveTo>
                  <a:lnTo>
                    <a:pt x="1047488" y="0"/>
                  </a:lnTo>
                  <a:lnTo>
                    <a:pt x="1047488" y="1047488"/>
                  </a:lnTo>
                  <a:lnTo>
                    <a:pt x="0" y="104748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26" name="TextBox 26"/>
            <p:cNvSpPr txBox="1"/>
            <p:nvPr/>
          </p:nvSpPr>
          <p:spPr>
            <a:xfrm>
              <a:off x="0" y="-38100"/>
              <a:ext cx="1047488" cy="108558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7929429" y="4256715"/>
            <a:ext cx="9363687" cy="1107996"/>
          </a:xfrm>
          <a:prstGeom prst="rect">
            <a:avLst/>
          </a:prstGeom>
        </p:spPr>
        <p:txBody>
          <a:bodyPr wrap="square" lIns="0" tIns="0" rIns="0" bIns="0" rtlCol="0" anchor="t">
            <a:spAutoFit/>
          </a:bodyPr>
          <a:lstStyle/>
          <a:p>
            <a:r>
              <a:rPr lang="en-IN" sz="7200" b="1" dirty="0">
                <a:solidFill>
                  <a:schemeClr val="bg1"/>
                </a:solidFill>
                <a:latin typeface="Segoe UI" panose="020B0502040204020203" pitchFamily="34" charset="0"/>
                <a:cs typeface="Segoe UI" panose="020B0502040204020203" pitchFamily="34" charset="0"/>
              </a:rPr>
              <a:t>Business Insights 360</a:t>
            </a:r>
          </a:p>
        </p:txBody>
      </p:sp>
      <p:sp>
        <p:nvSpPr>
          <p:cNvPr id="30" name="AutoShape 30"/>
          <p:cNvSpPr/>
          <p:nvPr/>
        </p:nvSpPr>
        <p:spPr>
          <a:xfrm flipV="1">
            <a:off x="8079686" y="5600700"/>
            <a:ext cx="9063171" cy="41761"/>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pic>
        <p:nvPicPr>
          <p:cNvPr id="39" name="Picture 38" descr="A logo with a black background&#10;&#10;Description automatically generated">
            <a:extLst>
              <a:ext uri="{FF2B5EF4-FFF2-40B4-BE49-F238E27FC236}">
                <a16:creationId xmlns:a16="http://schemas.microsoft.com/office/drawing/2014/main" id="{B500DDF7-B4B5-3C69-C237-732AB7603F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54" y="-73464"/>
            <a:ext cx="1891646" cy="1693545"/>
          </a:xfrm>
          <a:prstGeom prst="rect">
            <a:avLst/>
          </a:prstGeom>
        </p:spPr>
      </p:pic>
      <p:pic>
        <p:nvPicPr>
          <p:cNvPr id="41" name="Picture 40" descr="Low angle view of a building&#10;&#10;Description automatically generated">
            <a:extLst>
              <a:ext uri="{FF2B5EF4-FFF2-40B4-BE49-F238E27FC236}">
                <a16:creationId xmlns:a16="http://schemas.microsoft.com/office/drawing/2014/main" id="{8EB81E88-360A-4E78-9BB9-8A0B8614D4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606" y="1764742"/>
            <a:ext cx="7101516" cy="7680397"/>
          </a:xfrm>
          <a:prstGeom prst="rect">
            <a:avLst/>
          </a:prstGeom>
        </p:spPr>
      </p:pic>
      <p:sp>
        <p:nvSpPr>
          <p:cNvPr id="42" name="TextBox 41">
            <a:extLst>
              <a:ext uri="{FF2B5EF4-FFF2-40B4-BE49-F238E27FC236}">
                <a16:creationId xmlns:a16="http://schemas.microsoft.com/office/drawing/2014/main" id="{38CBDEB4-E524-9ACE-14F0-B7AAA4772FF9}"/>
              </a:ext>
            </a:extLst>
          </p:cNvPr>
          <p:cNvSpPr txBox="1"/>
          <p:nvPr/>
        </p:nvSpPr>
        <p:spPr>
          <a:xfrm>
            <a:off x="12144757" y="6887269"/>
            <a:ext cx="4998100" cy="584775"/>
          </a:xfrm>
          <a:prstGeom prst="rect">
            <a:avLst/>
          </a:prstGeom>
          <a:noFill/>
        </p:spPr>
        <p:txBody>
          <a:bodyPr wrap="none" rtlCol="0">
            <a:spAutoFit/>
          </a:bodyPr>
          <a:lstStyle/>
          <a:p>
            <a:r>
              <a:rPr lang="en-IN" sz="3200" dirty="0">
                <a:solidFill>
                  <a:schemeClr val="bg1"/>
                </a:solidFill>
              </a:rPr>
              <a:t>Presented By: Kanchan Sinha</a:t>
            </a:r>
          </a:p>
        </p:txBody>
      </p:sp>
      <p:pic>
        <p:nvPicPr>
          <p:cNvPr id="5" name="soft-presentation-186822.wav">
            <a:hlinkClick r:id="" action="ppaction://media"/>
            <a:extLst>
              <a:ext uri="{FF2B5EF4-FFF2-40B4-BE49-F238E27FC236}">
                <a16:creationId xmlns:a16="http://schemas.microsoft.com/office/drawing/2014/main" id="{E2066C2D-6200-3DFC-5AA1-6BEAA39032A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459200" y="88773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9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5441063" y="539243"/>
            <a:ext cx="6858000"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Business term used</a:t>
            </a:r>
          </a:p>
        </p:txBody>
      </p:sp>
      <p:sp>
        <p:nvSpPr>
          <p:cNvPr id="35" name="AutoShape 35"/>
          <p:cNvSpPr/>
          <p:nvPr/>
        </p:nvSpPr>
        <p:spPr>
          <a:xfrm flipV="1">
            <a:off x="5424336" y="1853057"/>
            <a:ext cx="6032594" cy="41377"/>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sp>
        <p:nvSpPr>
          <p:cNvPr id="36" name="TextBox 36"/>
          <p:cNvSpPr txBox="1"/>
          <p:nvPr/>
        </p:nvSpPr>
        <p:spPr>
          <a:xfrm>
            <a:off x="1935863" y="2473668"/>
            <a:ext cx="13868400" cy="7150419"/>
          </a:xfrm>
          <a:prstGeom prst="rect">
            <a:avLst/>
          </a:prstGeom>
        </p:spPr>
        <p:txBody>
          <a:bodyPr wrap="square" lIns="0" tIns="0" rIns="0" bIns="0" rtlCol="0" anchor="t">
            <a:spAutoFit/>
          </a:bodyPr>
          <a:lstStyle/>
          <a:p>
            <a:pPr marL="571500" indent="-571500" eaLnBrk="0" fontAlgn="base" hangingPunct="0">
              <a:spcBef>
                <a:spcPct val="0"/>
              </a:spcBef>
              <a:spcAft>
                <a:spcPct val="0"/>
              </a:spcAft>
              <a:buFont typeface="Arial" panose="020B0604020202020204" pitchFamily="34" charset="0"/>
              <a:buChar char="•"/>
            </a:pPr>
            <a:r>
              <a:rPr lang="en-US" sz="2800" dirty="0">
                <a:solidFill>
                  <a:schemeClr val="bg1"/>
                </a:solidFill>
              </a:rPr>
              <a:t>Pre-Invoice Deduction = discount + returns + pricing correction (before final invoice issued)</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dirty="0">
                <a:solidFill>
                  <a:schemeClr val="bg1"/>
                </a:solidFill>
              </a:rPr>
              <a:t>Net Invoice Sales = Gross Sales – Pre-Invoice Deduction</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dirty="0">
                <a:solidFill>
                  <a:schemeClr val="bg1"/>
                </a:solidFill>
              </a:rPr>
              <a:t>Post-Invoice Deduction = Additional Discount + Placement fee</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dirty="0">
                <a:solidFill>
                  <a:schemeClr val="bg1"/>
                </a:solidFill>
              </a:rPr>
              <a:t>Net Sales = Net Invoice Sales – Post-Invoice Deduction </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dirty="0">
                <a:solidFill>
                  <a:schemeClr val="bg1"/>
                </a:solidFill>
              </a:rPr>
              <a:t>COGS = Manufacturing Cost + Freight Cost + Other Cost</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dirty="0">
                <a:solidFill>
                  <a:schemeClr val="bg1"/>
                </a:solidFill>
              </a:rPr>
              <a:t>Gross Margin/Profit = Net Sales – COGS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solidFill>
                  <a:schemeClr val="bg1"/>
                </a:solidFill>
                <a:latin typeface="+mj-lt"/>
              </a:rPr>
              <a:t>Operational Expenses = Advertising Cost + promotional Expenses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solidFill>
                  <a:schemeClr val="bg1"/>
                </a:solidFill>
                <a:latin typeface="+mj-lt"/>
              </a:rPr>
              <a:t>Net Profit = Gross Margin – Operational Expenses</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solidFill>
                  <a:schemeClr val="bg1"/>
                </a:solidFill>
                <a:latin typeface="+mj-lt"/>
              </a:rPr>
              <a:t>Net error = Forecast Quantity – Actual Quantity</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solidFill>
                  <a:schemeClr val="bg1"/>
                </a:solidFill>
                <a:latin typeface="+mj-lt"/>
              </a:rPr>
              <a:t>Absolute Error = ABS(Net Error)</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solidFill>
                  <a:schemeClr val="bg1"/>
                </a:solidFill>
                <a:latin typeface="+mj-lt"/>
              </a:rPr>
              <a:t>Forecast Accuracy = 1- ABS Error %</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solidFill>
                  <a:schemeClr val="bg1"/>
                </a:solidFill>
                <a:latin typeface="+mj-lt"/>
              </a:rPr>
              <a:t>YOY(YEAR to YEAR) = Value in current year – Value in current Year</a:t>
            </a: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solidFill>
                  <a:schemeClr val="bg1"/>
                </a:solidFill>
                <a:latin typeface="+mj-lt"/>
              </a:rPr>
              <a:t>YTD(YEAR to DATE) = P</a:t>
            </a:r>
            <a:r>
              <a:rPr lang="en-US" sz="2800" dirty="0">
                <a:solidFill>
                  <a:schemeClr val="bg1"/>
                </a:solidFill>
              </a:rPr>
              <a:t>eriod starting from the beginning of the current calendar year / fiscal year up to the present date</a:t>
            </a:r>
            <a:endParaRPr lang="en-US" altLang="en-US" sz="2800" dirty="0">
              <a:solidFill>
                <a:schemeClr val="bg1"/>
              </a:solidFill>
              <a:latin typeface="+mj-lt"/>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800" dirty="0">
                <a:solidFill>
                  <a:schemeClr val="bg1"/>
                </a:solidFill>
                <a:latin typeface="+mj-lt"/>
              </a:rPr>
              <a:t>YTG(YEAR to GO) =</a:t>
            </a:r>
            <a:r>
              <a:rPr lang="en-US" sz="2800" dirty="0">
                <a:solidFill>
                  <a:schemeClr val="bg1"/>
                </a:solidFill>
              </a:rPr>
              <a:t> Period from the current date until the end of the current year / fiscal year</a:t>
            </a:r>
            <a:endParaRPr lang="en-US" altLang="en-US" sz="2800" dirty="0">
              <a:solidFill>
                <a:schemeClr val="bg1"/>
              </a:solidFill>
              <a:latin typeface="+mj-lt"/>
            </a:endParaRPr>
          </a:p>
          <a:p>
            <a:pPr algn="l">
              <a:lnSpc>
                <a:spcPts val="1680"/>
              </a:lnSpc>
              <a:spcBef>
                <a:spcPct val="0"/>
              </a:spcBef>
            </a:pPr>
            <a:endParaRPr lang="en-US" sz="28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71654065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63610" y="3848100"/>
            <a:ext cx="3083983" cy="2518896"/>
            <a:chOff x="0" y="-38100"/>
            <a:chExt cx="593298" cy="168292"/>
          </a:xfrm>
        </p:grpSpPr>
        <p:sp>
          <p:nvSpPr>
            <p:cNvPr id="27" name="Freeform 27"/>
            <p:cNvSpPr/>
            <p:nvPr/>
          </p:nvSpPr>
          <p:spPr>
            <a:xfrm>
              <a:off x="4499" y="-32357"/>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dirty="0"/>
            </a:p>
          </p:txBody>
        </p:sp>
        <p:sp>
          <p:nvSpPr>
            <p:cNvPr id="28" name="TextBox 28"/>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209460" y="4623248"/>
            <a:ext cx="2304906" cy="984885"/>
          </a:xfrm>
          <a:prstGeom prst="rect">
            <a:avLst/>
          </a:prstGeom>
        </p:spPr>
        <p:txBody>
          <a:bodyPr wrap="square" lIns="0" tIns="0" rIns="0" bIns="0" rtlCol="0" anchor="t">
            <a:spAutoFit/>
          </a:bodyPr>
          <a:lstStyle/>
          <a:p>
            <a:pPr algn="ctr">
              <a:spcBef>
                <a:spcPct val="0"/>
              </a:spcBef>
            </a:pPr>
            <a:r>
              <a:rPr lang="en-US" sz="3200" b="1" dirty="0">
                <a:solidFill>
                  <a:srgbClr val="FFFFFF"/>
                </a:solidFill>
                <a:latin typeface="Open Sans Bold"/>
                <a:ea typeface="Open Sans Bold"/>
                <a:cs typeface="Open Sans Bold"/>
                <a:sym typeface="Open Sans Bold"/>
              </a:rPr>
              <a:t>Finance View</a:t>
            </a:r>
          </a:p>
        </p:txBody>
      </p:sp>
      <p:sp>
        <p:nvSpPr>
          <p:cNvPr id="48" name="TextBox 48"/>
          <p:cNvSpPr txBox="1"/>
          <p:nvPr/>
        </p:nvSpPr>
        <p:spPr>
          <a:xfrm>
            <a:off x="5472599" y="861064"/>
            <a:ext cx="6597713" cy="1172885"/>
          </a:xfrm>
          <a:prstGeom prst="rect">
            <a:avLst/>
          </a:prstGeom>
        </p:spPr>
        <p:txBody>
          <a:bodyPr lIns="0" tIns="0" rIns="0" bIns="0" rtlCol="0" anchor="t">
            <a:spAutoFit/>
          </a:bodyPr>
          <a:lstStyle/>
          <a:p>
            <a:pPr algn="ctr">
              <a:lnSpc>
                <a:spcPts val="10500"/>
              </a:lnSpc>
              <a:spcBef>
                <a:spcPct val="0"/>
              </a:spcBef>
            </a:pPr>
            <a:r>
              <a:rPr lang="en-US" sz="7500" b="1" dirty="0">
                <a:solidFill>
                  <a:srgbClr val="FFFFFF"/>
                </a:solidFill>
                <a:latin typeface="Bebas Neue Bold"/>
                <a:ea typeface="Bebas Neue Bold"/>
                <a:cs typeface="Bebas Neue Bold"/>
                <a:sym typeface="Bebas Neue Bold"/>
              </a:rPr>
              <a:t>Dashboard overview</a:t>
            </a:r>
          </a:p>
        </p:txBody>
      </p:sp>
      <p:sp>
        <p:nvSpPr>
          <p:cNvPr id="49" name="AutoShape 49"/>
          <p:cNvSpPr/>
          <p:nvPr/>
        </p:nvSpPr>
        <p:spPr>
          <a:xfrm flipV="1">
            <a:off x="5470566" y="1978301"/>
            <a:ext cx="6688198"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grpSp>
        <p:nvGrpSpPr>
          <p:cNvPr id="22" name="Group 26">
            <a:extLst>
              <a:ext uri="{FF2B5EF4-FFF2-40B4-BE49-F238E27FC236}">
                <a16:creationId xmlns:a16="http://schemas.microsoft.com/office/drawing/2014/main" id="{33E29921-4B81-FC5F-A7FE-60217B0D9D5A}"/>
              </a:ext>
            </a:extLst>
          </p:cNvPr>
          <p:cNvGrpSpPr/>
          <p:nvPr/>
        </p:nvGrpSpPr>
        <p:grpSpPr>
          <a:xfrm>
            <a:off x="7687116" y="3363800"/>
            <a:ext cx="3060597" cy="2518896"/>
            <a:chOff x="0" y="-38100"/>
            <a:chExt cx="588799" cy="168292"/>
          </a:xfrm>
        </p:grpSpPr>
        <p:sp>
          <p:nvSpPr>
            <p:cNvPr id="23" name="Freeform 27">
              <a:extLst>
                <a:ext uri="{FF2B5EF4-FFF2-40B4-BE49-F238E27FC236}">
                  <a16:creationId xmlns:a16="http://schemas.microsoft.com/office/drawing/2014/main" id="{6BD4072A-177F-E4A8-8CB9-FDE8AA8F9F11}"/>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dirty="0"/>
            </a:p>
          </p:txBody>
        </p:sp>
        <p:sp>
          <p:nvSpPr>
            <p:cNvPr id="24" name="TextBox 28">
              <a:extLst>
                <a:ext uri="{FF2B5EF4-FFF2-40B4-BE49-F238E27FC236}">
                  <a16:creationId xmlns:a16="http://schemas.microsoft.com/office/drawing/2014/main" id="{2B712663-F01D-CA5B-9A37-72575BB26E2C}"/>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25" name="TextBox 29">
            <a:extLst>
              <a:ext uri="{FF2B5EF4-FFF2-40B4-BE49-F238E27FC236}">
                <a16:creationId xmlns:a16="http://schemas.microsoft.com/office/drawing/2014/main" id="{6BB5EDB6-5166-9553-E815-658053868556}"/>
              </a:ext>
            </a:extLst>
          </p:cNvPr>
          <p:cNvSpPr txBox="1"/>
          <p:nvPr/>
        </p:nvSpPr>
        <p:spPr>
          <a:xfrm>
            <a:off x="8042491" y="4518142"/>
            <a:ext cx="2304906" cy="984885"/>
          </a:xfrm>
          <a:prstGeom prst="rect">
            <a:avLst/>
          </a:prstGeom>
        </p:spPr>
        <p:txBody>
          <a:bodyPr wrap="square" lIns="0" tIns="0" rIns="0" bIns="0" rtlCol="0" anchor="t">
            <a:spAutoFit/>
          </a:bodyPr>
          <a:lstStyle/>
          <a:p>
            <a:pPr algn="ctr">
              <a:spcBef>
                <a:spcPct val="0"/>
              </a:spcBef>
            </a:pPr>
            <a:r>
              <a:rPr lang="en-US" sz="3200" b="1" dirty="0">
                <a:solidFill>
                  <a:srgbClr val="FFFFFF"/>
                </a:solidFill>
                <a:latin typeface="Open Sans Bold"/>
                <a:ea typeface="Open Sans Bold"/>
                <a:cs typeface="Open Sans Bold"/>
                <a:sym typeface="Open Sans Bold"/>
              </a:rPr>
              <a:t>Marketing View</a:t>
            </a:r>
          </a:p>
        </p:txBody>
      </p:sp>
      <p:grpSp>
        <p:nvGrpSpPr>
          <p:cNvPr id="30" name="Group 26">
            <a:extLst>
              <a:ext uri="{FF2B5EF4-FFF2-40B4-BE49-F238E27FC236}">
                <a16:creationId xmlns:a16="http://schemas.microsoft.com/office/drawing/2014/main" id="{64368CF1-43F4-A140-909B-3E293E2B8171}"/>
              </a:ext>
            </a:extLst>
          </p:cNvPr>
          <p:cNvGrpSpPr/>
          <p:nvPr/>
        </p:nvGrpSpPr>
        <p:grpSpPr>
          <a:xfrm>
            <a:off x="11278727" y="5697026"/>
            <a:ext cx="3060597" cy="2518896"/>
            <a:chOff x="0" y="-38100"/>
            <a:chExt cx="588799" cy="168292"/>
          </a:xfrm>
        </p:grpSpPr>
        <p:sp>
          <p:nvSpPr>
            <p:cNvPr id="31" name="Freeform 27">
              <a:extLst>
                <a:ext uri="{FF2B5EF4-FFF2-40B4-BE49-F238E27FC236}">
                  <a16:creationId xmlns:a16="http://schemas.microsoft.com/office/drawing/2014/main" id="{AC41A3B2-AF36-4CF6-CFEE-EA2DAE35ABB8}"/>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dirty="0"/>
            </a:p>
          </p:txBody>
        </p:sp>
        <p:sp>
          <p:nvSpPr>
            <p:cNvPr id="32" name="TextBox 28">
              <a:extLst>
                <a:ext uri="{FF2B5EF4-FFF2-40B4-BE49-F238E27FC236}">
                  <a16:creationId xmlns:a16="http://schemas.microsoft.com/office/drawing/2014/main" id="{45552222-3ED2-65CB-5AD4-BE44A1249F7E}"/>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33" name="TextBox 29">
            <a:extLst>
              <a:ext uri="{FF2B5EF4-FFF2-40B4-BE49-F238E27FC236}">
                <a16:creationId xmlns:a16="http://schemas.microsoft.com/office/drawing/2014/main" id="{AF4210AC-5BEF-6EBA-7828-4F41CD418245}"/>
              </a:ext>
            </a:extLst>
          </p:cNvPr>
          <p:cNvSpPr txBox="1"/>
          <p:nvPr/>
        </p:nvSpPr>
        <p:spPr>
          <a:xfrm>
            <a:off x="11634102" y="6851368"/>
            <a:ext cx="2304906" cy="984885"/>
          </a:xfrm>
          <a:prstGeom prst="rect">
            <a:avLst/>
          </a:prstGeom>
        </p:spPr>
        <p:txBody>
          <a:bodyPr wrap="square" lIns="0" tIns="0" rIns="0" bIns="0" rtlCol="0" anchor="t">
            <a:spAutoFit/>
          </a:bodyPr>
          <a:lstStyle/>
          <a:p>
            <a:pPr algn="ctr">
              <a:spcBef>
                <a:spcPct val="0"/>
              </a:spcBef>
            </a:pPr>
            <a:r>
              <a:rPr lang="en-US" sz="3200" b="1" dirty="0">
                <a:solidFill>
                  <a:srgbClr val="FFFFFF"/>
                </a:solidFill>
                <a:latin typeface="Open Sans Bold"/>
                <a:ea typeface="Open Sans Bold"/>
                <a:cs typeface="Open Sans Bold"/>
                <a:sym typeface="Open Sans Bold"/>
              </a:rPr>
              <a:t>Supply chain View</a:t>
            </a:r>
          </a:p>
        </p:txBody>
      </p:sp>
      <p:grpSp>
        <p:nvGrpSpPr>
          <p:cNvPr id="34" name="Group 26">
            <a:extLst>
              <a:ext uri="{FF2B5EF4-FFF2-40B4-BE49-F238E27FC236}">
                <a16:creationId xmlns:a16="http://schemas.microsoft.com/office/drawing/2014/main" id="{D4CCD16F-8153-48E6-C85B-D6C02D8E1B94}"/>
              </a:ext>
            </a:extLst>
          </p:cNvPr>
          <p:cNvGrpSpPr/>
          <p:nvPr/>
        </p:nvGrpSpPr>
        <p:grpSpPr>
          <a:xfrm>
            <a:off x="4191000" y="5697026"/>
            <a:ext cx="3060597" cy="2518896"/>
            <a:chOff x="0" y="-38100"/>
            <a:chExt cx="588799" cy="168292"/>
          </a:xfrm>
        </p:grpSpPr>
        <p:sp>
          <p:nvSpPr>
            <p:cNvPr id="35" name="Freeform 27">
              <a:extLst>
                <a:ext uri="{FF2B5EF4-FFF2-40B4-BE49-F238E27FC236}">
                  <a16:creationId xmlns:a16="http://schemas.microsoft.com/office/drawing/2014/main" id="{15AB1A38-1039-54C2-E449-E5A832DE8541}"/>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dirty="0"/>
            </a:p>
          </p:txBody>
        </p:sp>
        <p:sp>
          <p:nvSpPr>
            <p:cNvPr id="36" name="TextBox 28">
              <a:extLst>
                <a:ext uri="{FF2B5EF4-FFF2-40B4-BE49-F238E27FC236}">
                  <a16:creationId xmlns:a16="http://schemas.microsoft.com/office/drawing/2014/main" id="{C40CEA1E-9F3E-A069-7DF1-BE128AB2F6DB}"/>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37" name="TextBox 29">
            <a:extLst>
              <a:ext uri="{FF2B5EF4-FFF2-40B4-BE49-F238E27FC236}">
                <a16:creationId xmlns:a16="http://schemas.microsoft.com/office/drawing/2014/main" id="{93C046DF-FB18-A020-962E-4B70BE91F0ED}"/>
              </a:ext>
            </a:extLst>
          </p:cNvPr>
          <p:cNvSpPr txBox="1"/>
          <p:nvPr/>
        </p:nvSpPr>
        <p:spPr>
          <a:xfrm>
            <a:off x="4546375" y="6851368"/>
            <a:ext cx="2304906" cy="492443"/>
          </a:xfrm>
          <a:prstGeom prst="rect">
            <a:avLst/>
          </a:prstGeom>
        </p:spPr>
        <p:txBody>
          <a:bodyPr wrap="square" lIns="0" tIns="0" rIns="0" bIns="0" rtlCol="0" anchor="t">
            <a:spAutoFit/>
          </a:bodyPr>
          <a:lstStyle/>
          <a:p>
            <a:pPr algn="ctr">
              <a:spcBef>
                <a:spcPct val="0"/>
              </a:spcBef>
            </a:pPr>
            <a:r>
              <a:rPr lang="en-US" sz="3200" b="1" dirty="0">
                <a:solidFill>
                  <a:srgbClr val="FFFFFF"/>
                </a:solidFill>
                <a:latin typeface="Open Sans Bold"/>
                <a:ea typeface="Open Sans Bold"/>
                <a:cs typeface="Open Sans Bold"/>
                <a:sym typeface="Open Sans Bold"/>
              </a:rPr>
              <a:t>Sales View</a:t>
            </a:r>
          </a:p>
        </p:txBody>
      </p:sp>
      <p:grpSp>
        <p:nvGrpSpPr>
          <p:cNvPr id="38" name="Group 26">
            <a:extLst>
              <a:ext uri="{FF2B5EF4-FFF2-40B4-BE49-F238E27FC236}">
                <a16:creationId xmlns:a16="http://schemas.microsoft.com/office/drawing/2014/main" id="{A2900325-D31E-F5E1-8A79-B71ACE799537}"/>
              </a:ext>
            </a:extLst>
          </p:cNvPr>
          <p:cNvGrpSpPr/>
          <p:nvPr/>
        </p:nvGrpSpPr>
        <p:grpSpPr>
          <a:xfrm>
            <a:off x="14267805" y="3336935"/>
            <a:ext cx="3060597" cy="2518896"/>
            <a:chOff x="0" y="-38100"/>
            <a:chExt cx="588799" cy="168292"/>
          </a:xfrm>
        </p:grpSpPr>
        <p:sp>
          <p:nvSpPr>
            <p:cNvPr id="39" name="Freeform 27">
              <a:extLst>
                <a:ext uri="{FF2B5EF4-FFF2-40B4-BE49-F238E27FC236}">
                  <a16:creationId xmlns:a16="http://schemas.microsoft.com/office/drawing/2014/main" id="{6EA11388-7E2B-0480-0CEC-13060E842A99}"/>
                </a:ext>
              </a:extLst>
            </p:cNvPr>
            <p:cNvSpPr/>
            <p:nvPr/>
          </p:nvSpPr>
          <p:spPr>
            <a:xfrm>
              <a:off x="0" y="0"/>
              <a:ext cx="588799" cy="130192"/>
            </a:xfrm>
            <a:custGeom>
              <a:avLst/>
              <a:gdLst/>
              <a:ahLst/>
              <a:cxnLst/>
              <a:rect l="l" t="t" r="r" b="b"/>
              <a:pathLst>
                <a:path w="588799" h="130192">
                  <a:moveTo>
                    <a:pt x="0" y="0"/>
                  </a:moveTo>
                  <a:lnTo>
                    <a:pt x="588799" y="0"/>
                  </a:lnTo>
                  <a:lnTo>
                    <a:pt x="588799" y="130192"/>
                  </a:lnTo>
                  <a:lnTo>
                    <a:pt x="0" y="130192"/>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dirty="0"/>
            </a:p>
          </p:txBody>
        </p:sp>
        <p:sp>
          <p:nvSpPr>
            <p:cNvPr id="40" name="TextBox 28">
              <a:extLst>
                <a:ext uri="{FF2B5EF4-FFF2-40B4-BE49-F238E27FC236}">
                  <a16:creationId xmlns:a16="http://schemas.microsoft.com/office/drawing/2014/main" id="{6D86E9F6-8C74-99EF-96FF-28A955EBA5B7}"/>
                </a:ext>
              </a:extLst>
            </p:cNvPr>
            <p:cNvSpPr txBox="1"/>
            <p:nvPr/>
          </p:nvSpPr>
          <p:spPr>
            <a:xfrm>
              <a:off x="0" y="-38100"/>
              <a:ext cx="588799" cy="168292"/>
            </a:xfrm>
            <a:prstGeom prst="rect">
              <a:avLst/>
            </a:prstGeom>
          </p:spPr>
          <p:txBody>
            <a:bodyPr lIns="50800" tIns="50800" rIns="50800" bIns="50800" rtlCol="0" anchor="ctr"/>
            <a:lstStyle/>
            <a:p>
              <a:pPr algn="ctr">
                <a:lnSpc>
                  <a:spcPts val="2659"/>
                </a:lnSpc>
              </a:pPr>
              <a:endParaRPr/>
            </a:p>
          </p:txBody>
        </p:sp>
      </p:grpSp>
      <p:sp>
        <p:nvSpPr>
          <p:cNvPr id="41" name="TextBox 29">
            <a:extLst>
              <a:ext uri="{FF2B5EF4-FFF2-40B4-BE49-F238E27FC236}">
                <a16:creationId xmlns:a16="http://schemas.microsoft.com/office/drawing/2014/main" id="{4161ABD7-93EC-9B13-C6AC-6AF1B8D210AF}"/>
              </a:ext>
            </a:extLst>
          </p:cNvPr>
          <p:cNvSpPr txBox="1"/>
          <p:nvPr/>
        </p:nvSpPr>
        <p:spPr>
          <a:xfrm>
            <a:off x="14623180" y="4491277"/>
            <a:ext cx="2304906" cy="984885"/>
          </a:xfrm>
          <a:prstGeom prst="rect">
            <a:avLst/>
          </a:prstGeom>
        </p:spPr>
        <p:txBody>
          <a:bodyPr wrap="square" lIns="0" tIns="0" rIns="0" bIns="0" rtlCol="0" anchor="t">
            <a:spAutoFit/>
          </a:bodyPr>
          <a:lstStyle/>
          <a:p>
            <a:pPr algn="ctr">
              <a:spcBef>
                <a:spcPct val="0"/>
              </a:spcBef>
            </a:pPr>
            <a:r>
              <a:rPr lang="en-US" sz="3200" b="1" dirty="0">
                <a:solidFill>
                  <a:srgbClr val="FFFFFF"/>
                </a:solidFill>
                <a:latin typeface="Open Sans Bold"/>
                <a:ea typeface="Open Sans Bold"/>
                <a:cs typeface="Open Sans Bold"/>
                <a:sym typeface="Open Sans Bold"/>
              </a:rPr>
              <a:t>Executive View</a:t>
            </a: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6798526" y="114300"/>
            <a:ext cx="4312537"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Finance view</a:t>
            </a:r>
          </a:p>
        </p:txBody>
      </p:sp>
      <p:sp>
        <p:nvSpPr>
          <p:cNvPr id="35" name="AutoShape 35"/>
          <p:cNvSpPr/>
          <p:nvPr/>
        </p:nvSpPr>
        <p:spPr>
          <a:xfrm>
            <a:off x="6798526" y="1257300"/>
            <a:ext cx="3934056"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pic>
        <p:nvPicPr>
          <p:cNvPr id="21" name="Picture 20" descr="A screenshot of a computer&#10;&#10;Description automatically generated">
            <a:extLst>
              <a:ext uri="{FF2B5EF4-FFF2-40B4-BE49-F238E27FC236}">
                <a16:creationId xmlns:a16="http://schemas.microsoft.com/office/drawing/2014/main" id="{C6C0BB71-430F-79A5-D0F5-2267733A07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1517717"/>
            <a:ext cx="17305741" cy="8478936"/>
          </a:xfrm>
          <a:prstGeom prst="rect">
            <a:avLst/>
          </a:prstGeom>
        </p:spPr>
      </p:pic>
    </p:spTree>
    <p:extLst>
      <p:ext uri="{BB962C8B-B14F-4D97-AF65-F5344CB8AC3E}">
        <p14:creationId xmlns:p14="http://schemas.microsoft.com/office/powerpoint/2010/main" val="177978530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6798528" y="266700"/>
            <a:ext cx="3429000"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sales view</a:t>
            </a:r>
          </a:p>
        </p:txBody>
      </p:sp>
      <p:sp>
        <p:nvSpPr>
          <p:cNvPr id="35" name="AutoShape 35"/>
          <p:cNvSpPr/>
          <p:nvPr/>
        </p:nvSpPr>
        <p:spPr>
          <a:xfrm>
            <a:off x="6781800" y="1485900"/>
            <a:ext cx="342900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pic>
        <p:nvPicPr>
          <p:cNvPr id="19" name="Picture 18" descr="A screenshot of a computer&#10;&#10;Description automatically generated">
            <a:extLst>
              <a:ext uri="{FF2B5EF4-FFF2-40B4-BE49-F238E27FC236}">
                <a16:creationId xmlns:a16="http://schemas.microsoft.com/office/drawing/2014/main" id="{7845E48A-A3C4-A004-CDA9-E939124E6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 y="1790701"/>
            <a:ext cx="17233283" cy="8229597"/>
          </a:xfrm>
          <a:prstGeom prst="rect">
            <a:avLst/>
          </a:prstGeom>
        </p:spPr>
      </p:pic>
    </p:spTree>
    <p:extLst>
      <p:ext uri="{BB962C8B-B14F-4D97-AF65-F5344CB8AC3E}">
        <p14:creationId xmlns:p14="http://schemas.microsoft.com/office/powerpoint/2010/main" val="125408765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6798527" y="266700"/>
            <a:ext cx="5164873"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marketing view</a:t>
            </a:r>
          </a:p>
        </p:txBody>
      </p:sp>
      <p:sp>
        <p:nvSpPr>
          <p:cNvPr id="35" name="AutoShape 35"/>
          <p:cNvSpPr/>
          <p:nvPr/>
        </p:nvSpPr>
        <p:spPr>
          <a:xfrm flipV="1">
            <a:off x="6798526" y="1409700"/>
            <a:ext cx="4783873"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pic>
        <p:nvPicPr>
          <p:cNvPr id="19" name="Picture 18" descr="A screenshot of a computer&#10;&#10;Description automatically generated">
            <a:extLst>
              <a:ext uri="{FF2B5EF4-FFF2-40B4-BE49-F238E27FC236}">
                <a16:creationId xmlns:a16="http://schemas.microsoft.com/office/drawing/2014/main" id="{6AE014B8-5A0C-95E8-5CBA-97AC7C158F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638300"/>
            <a:ext cx="17534341" cy="8229600"/>
          </a:xfrm>
          <a:prstGeom prst="rect">
            <a:avLst/>
          </a:prstGeom>
        </p:spPr>
      </p:pic>
    </p:spTree>
    <p:extLst>
      <p:ext uri="{BB962C8B-B14F-4D97-AF65-F5344CB8AC3E}">
        <p14:creationId xmlns:p14="http://schemas.microsoft.com/office/powerpoint/2010/main" val="3106631517"/>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6798527" y="418773"/>
            <a:ext cx="6394192"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Supply chain view</a:t>
            </a:r>
          </a:p>
        </p:txBody>
      </p:sp>
      <p:sp>
        <p:nvSpPr>
          <p:cNvPr id="35" name="AutoShape 35"/>
          <p:cNvSpPr/>
          <p:nvPr/>
        </p:nvSpPr>
        <p:spPr>
          <a:xfrm>
            <a:off x="6798527" y="1638300"/>
            <a:ext cx="5622074"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pic>
        <p:nvPicPr>
          <p:cNvPr id="19" name="Picture 18" descr="A screenshot of a computer&#10;&#10;Description automatically generated">
            <a:extLst>
              <a:ext uri="{FF2B5EF4-FFF2-40B4-BE49-F238E27FC236}">
                <a16:creationId xmlns:a16="http://schemas.microsoft.com/office/drawing/2014/main" id="{C9C9BC45-16DE-AAE9-C2FC-78247AABD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399" y="1790699"/>
            <a:ext cx="17157083" cy="8229600"/>
          </a:xfrm>
          <a:prstGeom prst="rect">
            <a:avLst/>
          </a:prstGeom>
        </p:spPr>
      </p:pic>
    </p:spTree>
    <p:extLst>
      <p:ext uri="{BB962C8B-B14F-4D97-AF65-F5344CB8AC3E}">
        <p14:creationId xmlns:p14="http://schemas.microsoft.com/office/powerpoint/2010/main" val="880348671"/>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6798527" y="418773"/>
            <a:ext cx="4936273"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Executive view</a:t>
            </a:r>
          </a:p>
        </p:txBody>
      </p:sp>
      <p:sp>
        <p:nvSpPr>
          <p:cNvPr id="35" name="AutoShape 35"/>
          <p:cNvSpPr/>
          <p:nvPr/>
        </p:nvSpPr>
        <p:spPr>
          <a:xfrm flipV="1">
            <a:off x="6705600" y="1591658"/>
            <a:ext cx="4936273"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pic>
        <p:nvPicPr>
          <p:cNvPr id="20" name="Picture 19" descr="A screenshot of a computer&#10;&#10;Description automatically generated">
            <a:extLst>
              <a:ext uri="{FF2B5EF4-FFF2-40B4-BE49-F238E27FC236}">
                <a16:creationId xmlns:a16="http://schemas.microsoft.com/office/drawing/2014/main" id="{986B7B25-831E-3E40-3358-C12143B019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888614"/>
            <a:ext cx="17458141" cy="7979613"/>
          </a:xfrm>
          <a:prstGeom prst="rect">
            <a:avLst/>
          </a:prstGeom>
        </p:spPr>
      </p:pic>
    </p:spTree>
    <p:extLst>
      <p:ext uri="{BB962C8B-B14F-4D97-AF65-F5344CB8AC3E}">
        <p14:creationId xmlns:p14="http://schemas.microsoft.com/office/powerpoint/2010/main" val="156485317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6798528" y="418773"/>
            <a:ext cx="4343886"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Key insights</a:t>
            </a:r>
          </a:p>
        </p:txBody>
      </p:sp>
      <p:sp>
        <p:nvSpPr>
          <p:cNvPr id="35" name="AutoShape 35"/>
          <p:cNvSpPr/>
          <p:nvPr/>
        </p:nvSpPr>
        <p:spPr>
          <a:xfrm flipV="1">
            <a:off x="6705600" y="1591658"/>
            <a:ext cx="3934055"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sp>
        <p:nvSpPr>
          <p:cNvPr id="6" name="TextBox 36">
            <a:extLst>
              <a:ext uri="{FF2B5EF4-FFF2-40B4-BE49-F238E27FC236}">
                <a16:creationId xmlns:a16="http://schemas.microsoft.com/office/drawing/2014/main" id="{D8525373-F76C-1D56-168C-CAD8CCA88A25}"/>
              </a:ext>
            </a:extLst>
          </p:cNvPr>
          <p:cNvSpPr txBox="1"/>
          <p:nvPr/>
        </p:nvSpPr>
        <p:spPr>
          <a:xfrm>
            <a:off x="838200" y="1620081"/>
            <a:ext cx="16114245" cy="7755969"/>
          </a:xfrm>
          <a:prstGeom prst="rect">
            <a:avLst/>
          </a:prstGeom>
        </p:spPr>
        <p:txBody>
          <a:bodyPr wrap="square" lIns="0" tIns="0" rIns="0" bIns="0" rtlCol="0" anchor="t">
            <a:spAutoFit/>
          </a:bodyPr>
          <a:lstStyle/>
          <a:p>
            <a:pPr algn="l">
              <a:spcBef>
                <a:spcPct val="0"/>
              </a:spcBef>
            </a:pPr>
            <a:endParaRPr lang="en-US" sz="2800" dirty="0">
              <a:solidFill>
                <a:schemeClr val="bg1"/>
              </a:solidFill>
            </a:endParaRPr>
          </a:p>
          <a:p>
            <a:pPr algn="l">
              <a:spcBef>
                <a:spcPct val="0"/>
              </a:spcBef>
            </a:pPr>
            <a:r>
              <a:rPr lang="en-US" sz="2800" dirty="0">
                <a:solidFill>
                  <a:schemeClr val="bg1"/>
                </a:solidFill>
                <a:highlight>
                  <a:srgbClr val="008080"/>
                </a:highlight>
              </a:rPr>
              <a:t>For the fiscal year 2022</a:t>
            </a:r>
          </a:p>
          <a:p>
            <a:pPr algn="l">
              <a:spcBef>
                <a:spcPct val="0"/>
              </a:spcBef>
            </a:pPr>
            <a:endParaRPr lang="en-US" sz="2800" dirty="0">
              <a:solidFill>
                <a:schemeClr val="bg1"/>
              </a:solidFill>
            </a:endParaRPr>
          </a:p>
          <a:p>
            <a:pPr marL="457200" indent="-457200" algn="l">
              <a:spcBef>
                <a:spcPct val="0"/>
              </a:spcBef>
              <a:buFont typeface="Wingdings" panose="05000000000000000000" pitchFamily="2" charset="2"/>
              <a:buChar char="§"/>
            </a:pPr>
            <a:r>
              <a:rPr lang="en-US" sz="2800" dirty="0">
                <a:solidFill>
                  <a:schemeClr val="bg1"/>
                </a:solidFill>
              </a:rPr>
              <a:t>The gross margin increased by 1.5%, and net profit saw a modest improvement in 2022 (up to December) compared to 2021.</a:t>
            </a:r>
          </a:p>
          <a:p>
            <a:pPr marL="457200" indent="-457200" algn="l">
              <a:spcBef>
                <a:spcPct val="0"/>
              </a:spcBef>
              <a:buFont typeface="Wingdings" panose="05000000000000000000" pitchFamily="2" charset="2"/>
              <a:buChar char="§"/>
            </a:pPr>
            <a:endParaRPr lang="en-US" sz="2800" dirty="0">
              <a:solidFill>
                <a:schemeClr val="bg1"/>
              </a:solidFill>
              <a:ea typeface="Open Sans"/>
              <a:cs typeface="Open Sans"/>
              <a:sym typeface="Open Sans"/>
            </a:endParaRPr>
          </a:p>
          <a:p>
            <a:pPr marL="457200" indent="-457200" algn="l">
              <a:spcBef>
                <a:spcPct val="0"/>
              </a:spcBef>
              <a:buFont typeface="Wingdings" panose="05000000000000000000" pitchFamily="2" charset="2"/>
              <a:buChar char="§"/>
            </a:pPr>
            <a:r>
              <a:rPr lang="en-US" sz="2800" dirty="0">
                <a:solidFill>
                  <a:schemeClr val="bg1"/>
                </a:solidFill>
              </a:rPr>
              <a:t>The APAC region led all other regions in net sales , while the USA ranked highest in net sales on a country level.</a:t>
            </a:r>
            <a:endParaRPr lang="en-US" sz="2800" dirty="0">
              <a:solidFill>
                <a:schemeClr val="bg1"/>
              </a:solidFill>
              <a:ea typeface="Open Sans"/>
              <a:cs typeface="Open Sans"/>
              <a:sym typeface="Open Sans"/>
            </a:endParaRPr>
          </a:p>
          <a:p>
            <a:pPr marL="457200" indent="-457200" algn="l">
              <a:spcBef>
                <a:spcPct val="0"/>
              </a:spcBef>
              <a:buFont typeface="Wingdings" panose="05000000000000000000" pitchFamily="2" charset="2"/>
              <a:buChar char="§"/>
            </a:pPr>
            <a:endParaRPr lang="en-US" sz="2800" dirty="0">
              <a:solidFill>
                <a:schemeClr val="bg1"/>
              </a:solidFill>
              <a:ea typeface="Open Sans"/>
              <a:cs typeface="Open Sans"/>
              <a:sym typeface="Open Sans"/>
            </a:endParaRPr>
          </a:p>
          <a:p>
            <a:pPr marL="457200" indent="-457200" algn="l">
              <a:spcBef>
                <a:spcPct val="0"/>
              </a:spcBef>
              <a:buFont typeface="Wingdings" panose="05000000000000000000" pitchFamily="2" charset="2"/>
              <a:buChar char="§"/>
            </a:pPr>
            <a:r>
              <a:rPr lang="en-US" sz="2800" dirty="0">
                <a:solidFill>
                  <a:schemeClr val="bg1"/>
                </a:solidFill>
              </a:rPr>
              <a:t>Amazon, AtliQ Exclusive, and AtliQ E-Store were the top three contributors to net sales for AtliQ Hardware.</a:t>
            </a:r>
          </a:p>
          <a:p>
            <a:pPr marL="457200" indent="-457200" algn="l">
              <a:spcBef>
                <a:spcPct val="0"/>
              </a:spcBef>
              <a:buFont typeface="Wingdings" panose="05000000000000000000" pitchFamily="2" charset="2"/>
              <a:buChar char="§"/>
            </a:pPr>
            <a:endParaRPr lang="en-US" sz="2800" dirty="0">
              <a:solidFill>
                <a:schemeClr val="bg1"/>
              </a:solidFill>
              <a:ea typeface="Open Sans"/>
              <a:cs typeface="Open Sans"/>
              <a:sym typeface="Open Sans"/>
            </a:endParaRPr>
          </a:p>
          <a:p>
            <a:pPr marL="457200" indent="-457200" algn="l">
              <a:spcBef>
                <a:spcPct val="0"/>
              </a:spcBef>
              <a:buFont typeface="Wingdings" panose="05000000000000000000" pitchFamily="2" charset="2"/>
              <a:buChar char="§"/>
            </a:pPr>
            <a:r>
              <a:rPr lang="en-US" sz="2800" dirty="0">
                <a:solidFill>
                  <a:schemeClr val="bg1"/>
                </a:solidFill>
              </a:rPr>
              <a:t>The company allocated nearly 50% of its gross sales to pre- and post-invoice discounts, leading to a decline in net sales.</a:t>
            </a:r>
          </a:p>
          <a:p>
            <a:pPr marL="457200" indent="-457200" algn="l">
              <a:spcBef>
                <a:spcPct val="0"/>
              </a:spcBef>
              <a:buFont typeface="Wingdings" panose="05000000000000000000" pitchFamily="2" charset="2"/>
              <a:buChar char="§"/>
            </a:pPr>
            <a:endParaRPr lang="en-US" sz="2800" dirty="0">
              <a:solidFill>
                <a:schemeClr val="bg1"/>
              </a:solidFill>
              <a:ea typeface="Open Sans"/>
              <a:cs typeface="Open Sans"/>
              <a:sym typeface="Open Sans"/>
            </a:endParaRPr>
          </a:p>
          <a:p>
            <a:pPr marL="457200" indent="-457200" algn="l">
              <a:spcBef>
                <a:spcPct val="0"/>
              </a:spcBef>
              <a:buFont typeface="Wingdings" panose="05000000000000000000" pitchFamily="2" charset="2"/>
              <a:buChar char="§"/>
            </a:pPr>
            <a:r>
              <a:rPr lang="en-US" sz="2800" dirty="0">
                <a:solidFill>
                  <a:schemeClr val="bg1"/>
                </a:solidFill>
              </a:rPr>
              <a:t>Although the gross margin increased, the net profit remains negative primarily due to high operating costs. The company invested heavily in advertising to capture market share, which contributed to the overall expense.</a:t>
            </a:r>
          </a:p>
          <a:p>
            <a:pPr algn="l">
              <a:spcBef>
                <a:spcPct val="0"/>
              </a:spcBef>
            </a:pPr>
            <a:endParaRPr lang="en-US" sz="2800" dirty="0">
              <a:solidFill>
                <a:schemeClr val="bg1"/>
              </a:solidFill>
            </a:endParaRPr>
          </a:p>
        </p:txBody>
      </p:sp>
    </p:spTree>
    <p:extLst>
      <p:ext uri="{BB962C8B-B14F-4D97-AF65-F5344CB8AC3E}">
        <p14:creationId xmlns:p14="http://schemas.microsoft.com/office/powerpoint/2010/main" val="362087413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flipV="1">
            <a:off x="6781800" y="1591658"/>
            <a:ext cx="388620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sp>
        <p:nvSpPr>
          <p:cNvPr id="19" name="TextBox 18">
            <a:extLst>
              <a:ext uri="{FF2B5EF4-FFF2-40B4-BE49-F238E27FC236}">
                <a16:creationId xmlns:a16="http://schemas.microsoft.com/office/drawing/2014/main" id="{10E471A1-E3B9-BE30-59C0-B264E729D3A9}"/>
              </a:ext>
            </a:extLst>
          </p:cNvPr>
          <p:cNvSpPr txBox="1"/>
          <p:nvPr/>
        </p:nvSpPr>
        <p:spPr>
          <a:xfrm>
            <a:off x="2893057" y="3511538"/>
            <a:ext cx="12154828" cy="2677656"/>
          </a:xfrm>
          <a:prstGeom prst="rect">
            <a:avLst/>
          </a:prstGeom>
          <a:noFill/>
        </p:spPr>
        <p:txBody>
          <a:bodyPr wrap="square">
            <a:spAutoFit/>
          </a:bodyPr>
          <a:lstStyle/>
          <a:p>
            <a:pPr marL="457200" indent="-457200" algn="l">
              <a:spcBef>
                <a:spcPct val="0"/>
              </a:spcBef>
              <a:buFont typeface="Wingdings" panose="05000000000000000000" pitchFamily="2" charset="2"/>
              <a:buChar char="§"/>
            </a:pPr>
            <a:r>
              <a:rPr lang="en-US" sz="2800" dirty="0">
                <a:solidFill>
                  <a:schemeClr val="bg1"/>
                </a:solidFill>
              </a:rPr>
              <a:t>The forecast accuracy is 81%. Additionally, this accuracy is higher than it was last year, reflecting improvements in data quality and forecasting methods.</a:t>
            </a:r>
          </a:p>
          <a:p>
            <a:pPr marL="457200" indent="-457200" algn="l">
              <a:spcBef>
                <a:spcPct val="0"/>
              </a:spcBef>
              <a:buFont typeface="Arial" panose="020B0604020202020204" pitchFamily="34" charset="0"/>
              <a:buChar char="•"/>
            </a:pPr>
            <a:endParaRPr lang="en-US" sz="2800" dirty="0">
              <a:solidFill>
                <a:schemeClr val="bg1"/>
              </a:solidFill>
              <a:sym typeface="Open Sans"/>
            </a:endParaRPr>
          </a:p>
          <a:p>
            <a:pPr marL="457200" indent="-457200" algn="l">
              <a:spcBef>
                <a:spcPct val="0"/>
              </a:spcBef>
              <a:buFont typeface="Wingdings" panose="05000000000000000000" pitchFamily="2" charset="2"/>
              <a:buChar char="§"/>
            </a:pPr>
            <a:r>
              <a:rPr lang="en-US" sz="2800" dirty="0">
                <a:solidFill>
                  <a:schemeClr val="bg1"/>
                </a:solidFill>
              </a:rPr>
              <a:t>In 2021, AtliQ Hardware's market share was 1%, which increased to 5% in 2022. The company also ranked 5th among manufacturers of PCs and their peripherals</a:t>
            </a:r>
            <a:r>
              <a:rPr lang="en-US" sz="1800" dirty="0">
                <a:solidFill>
                  <a:schemeClr val="bg1"/>
                </a:solidFill>
              </a:rPr>
              <a:t>.</a:t>
            </a:r>
          </a:p>
        </p:txBody>
      </p:sp>
      <p:sp>
        <p:nvSpPr>
          <p:cNvPr id="22" name="TextBox 34">
            <a:extLst>
              <a:ext uri="{FF2B5EF4-FFF2-40B4-BE49-F238E27FC236}">
                <a16:creationId xmlns:a16="http://schemas.microsoft.com/office/drawing/2014/main" id="{167DB649-B0E0-F6CB-2C92-7996A5A6A994}"/>
              </a:ext>
            </a:extLst>
          </p:cNvPr>
          <p:cNvSpPr txBox="1"/>
          <p:nvPr/>
        </p:nvSpPr>
        <p:spPr>
          <a:xfrm>
            <a:off x="6798528" y="418773"/>
            <a:ext cx="4343886"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Key insights</a:t>
            </a:r>
          </a:p>
        </p:txBody>
      </p:sp>
    </p:spTree>
    <p:extLst>
      <p:ext uri="{BB962C8B-B14F-4D97-AF65-F5344CB8AC3E}">
        <p14:creationId xmlns:p14="http://schemas.microsoft.com/office/powerpoint/2010/main" val="2167143198"/>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6172200" y="565634"/>
            <a:ext cx="5469673"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Recommendation </a:t>
            </a:r>
          </a:p>
        </p:txBody>
      </p:sp>
      <p:sp>
        <p:nvSpPr>
          <p:cNvPr id="35" name="AutoShape 35"/>
          <p:cNvSpPr/>
          <p:nvPr/>
        </p:nvSpPr>
        <p:spPr>
          <a:xfrm flipV="1">
            <a:off x="6155473" y="1738519"/>
            <a:ext cx="5334000"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sp>
        <p:nvSpPr>
          <p:cNvPr id="19" name="TextBox 18">
            <a:extLst>
              <a:ext uri="{FF2B5EF4-FFF2-40B4-BE49-F238E27FC236}">
                <a16:creationId xmlns:a16="http://schemas.microsoft.com/office/drawing/2014/main" id="{10E471A1-E3B9-BE30-59C0-B264E729D3A9}"/>
              </a:ext>
            </a:extLst>
          </p:cNvPr>
          <p:cNvSpPr txBox="1"/>
          <p:nvPr/>
        </p:nvSpPr>
        <p:spPr>
          <a:xfrm>
            <a:off x="2865864" y="3086204"/>
            <a:ext cx="12154828" cy="6555641"/>
          </a:xfrm>
          <a:prstGeom prst="rect">
            <a:avLst/>
          </a:prstGeom>
          <a:noFill/>
        </p:spPr>
        <p:txBody>
          <a:bodyPr wrap="square">
            <a:spAutoFit/>
          </a:bodyPr>
          <a:lstStyle/>
          <a:p>
            <a:pPr marL="457200" indent="-457200" algn="l">
              <a:spcBef>
                <a:spcPct val="0"/>
              </a:spcBef>
              <a:buFont typeface="Wingdings" panose="05000000000000000000" pitchFamily="2" charset="2"/>
              <a:buChar char="§"/>
            </a:pPr>
            <a:r>
              <a:rPr lang="en-US" sz="2800" dirty="0">
                <a:solidFill>
                  <a:schemeClr val="bg1"/>
                </a:solidFill>
              </a:rPr>
              <a:t>The company should renegotiate with customers and focus on offering high-quality products instead of relying on substantial discounts.</a:t>
            </a:r>
          </a:p>
          <a:p>
            <a:pPr marL="457200" indent="-457200" algn="l">
              <a:spcBef>
                <a:spcPct val="0"/>
              </a:spcBef>
              <a:buFont typeface="Wingdings" panose="05000000000000000000" pitchFamily="2" charset="2"/>
              <a:buChar char="§"/>
            </a:pPr>
            <a:endParaRPr lang="en-US" sz="2800" dirty="0">
              <a:solidFill>
                <a:schemeClr val="bg1"/>
              </a:solidFill>
            </a:endParaRPr>
          </a:p>
          <a:p>
            <a:pPr marL="457200" indent="-457200" algn="l">
              <a:spcBef>
                <a:spcPct val="0"/>
              </a:spcBef>
              <a:buFont typeface="Wingdings" panose="05000000000000000000" pitchFamily="2" charset="2"/>
              <a:buChar char="§"/>
            </a:pPr>
            <a:r>
              <a:rPr lang="en-US" sz="2800" dirty="0">
                <a:solidFill>
                  <a:schemeClr val="bg1"/>
                </a:solidFill>
              </a:rPr>
              <a:t>The company should lower operating costs to achieve a positive net profit.</a:t>
            </a:r>
          </a:p>
          <a:p>
            <a:pPr marL="457200" indent="-457200" algn="l">
              <a:spcBef>
                <a:spcPct val="0"/>
              </a:spcBef>
              <a:buFont typeface="Wingdings" panose="05000000000000000000" pitchFamily="2" charset="2"/>
              <a:buChar char="§"/>
            </a:pPr>
            <a:endParaRPr lang="en-US" sz="2800" dirty="0">
              <a:solidFill>
                <a:schemeClr val="bg1"/>
              </a:solidFill>
            </a:endParaRPr>
          </a:p>
          <a:p>
            <a:pPr marL="457200" indent="-457200" algn="l">
              <a:spcBef>
                <a:spcPct val="0"/>
              </a:spcBef>
              <a:buFont typeface="Wingdings" panose="05000000000000000000" pitchFamily="2" charset="2"/>
              <a:buChar char="§"/>
            </a:pPr>
            <a:r>
              <a:rPr lang="en-US" sz="2800" dirty="0">
                <a:solidFill>
                  <a:schemeClr val="bg1"/>
                </a:solidFill>
              </a:rPr>
              <a:t>Maintain forecast accuracy.</a:t>
            </a:r>
          </a:p>
          <a:p>
            <a:pPr marL="457200" indent="-457200" algn="l">
              <a:spcBef>
                <a:spcPct val="0"/>
              </a:spcBef>
              <a:buFont typeface="Wingdings" panose="05000000000000000000" pitchFamily="2" charset="2"/>
              <a:buChar char="§"/>
            </a:pPr>
            <a:endParaRPr lang="en-US" sz="2800" dirty="0">
              <a:solidFill>
                <a:schemeClr val="bg1"/>
              </a:solidFill>
            </a:endParaRPr>
          </a:p>
          <a:p>
            <a:pPr marL="457200" indent="-457200" algn="l">
              <a:spcBef>
                <a:spcPct val="0"/>
              </a:spcBef>
              <a:buFont typeface="Wingdings" panose="05000000000000000000" pitchFamily="2" charset="2"/>
              <a:buChar char="§"/>
            </a:pPr>
            <a:r>
              <a:rPr lang="en-US" sz="2800" dirty="0">
                <a:solidFill>
                  <a:schemeClr val="bg1"/>
                </a:solidFill>
              </a:rPr>
              <a:t>In the networking segment, the "Wi-Fi Extender" product is incurring losses. Company should Contact the product manager to identify and address the underlying issues.</a:t>
            </a:r>
          </a:p>
          <a:p>
            <a:pPr marL="457200" indent="-457200" algn="l">
              <a:spcBef>
                <a:spcPct val="0"/>
              </a:spcBef>
              <a:buFont typeface="Wingdings" panose="05000000000000000000" pitchFamily="2" charset="2"/>
              <a:buChar char="§"/>
            </a:pPr>
            <a:endParaRPr lang="en-US" sz="2800" dirty="0">
              <a:solidFill>
                <a:schemeClr val="bg1"/>
              </a:solidFill>
            </a:endParaRPr>
          </a:p>
          <a:p>
            <a:pPr marL="457200" indent="-457200" algn="l">
              <a:spcBef>
                <a:spcPct val="0"/>
              </a:spcBef>
              <a:buFont typeface="Wingdings" panose="05000000000000000000" pitchFamily="2" charset="2"/>
              <a:buChar char="§"/>
            </a:pPr>
            <a:r>
              <a:rPr lang="en-US" sz="2800" dirty="0">
                <a:solidFill>
                  <a:schemeClr val="bg1"/>
                </a:solidFill>
              </a:rPr>
              <a:t>To address losses in Brazil,  connect with the regional head to discuss competitive strategies and focus on strengthening marketing efforts to improve brand positioning and customer engagement.</a:t>
            </a:r>
          </a:p>
          <a:p>
            <a:pPr marL="457200" indent="-457200" algn="l">
              <a:spcBef>
                <a:spcPct val="0"/>
              </a:spcBef>
              <a:buFont typeface="Wingdings" panose="05000000000000000000" pitchFamily="2" charset="2"/>
              <a:buChar char="§"/>
            </a:pPr>
            <a:endParaRPr lang="en-US" sz="2800" dirty="0">
              <a:solidFill>
                <a:schemeClr val="bg1"/>
              </a:solidFill>
            </a:endParaRPr>
          </a:p>
        </p:txBody>
      </p:sp>
    </p:spTree>
    <p:extLst>
      <p:ext uri="{BB962C8B-B14F-4D97-AF65-F5344CB8AC3E}">
        <p14:creationId xmlns:p14="http://schemas.microsoft.com/office/powerpoint/2010/main" val="3767637696"/>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grpSp>
        <p:nvGrpSpPr>
          <p:cNvPr id="5" name="Group 5"/>
          <p:cNvGrpSpPr/>
          <p:nvPr/>
        </p:nvGrpSpPr>
        <p:grpSpPr>
          <a:xfrm>
            <a:off x="9507372" y="4737009"/>
            <a:ext cx="3977182" cy="3977182"/>
            <a:chOff x="0" y="0"/>
            <a:chExt cx="1047488" cy="1047488"/>
          </a:xfrm>
        </p:grpSpPr>
        <p:sp>
          <p:nvSpPr>
            <p:cNvPr id="6" name="Freeform 6"/>
            <p:cNvSpPr/>
            <p:nvPr/>
          </p:nvSpPr>
          <p:spPr>
            <a:xfrm>
              <a:off x="0" y="0"/>
              <a:ext cx="1047488" cy="1047488"/>
            </a:xfrm>
            <a:custGeom>
              <a:avLst/>
              <a:gdLst/>
              <a:ahLst/>
              <a:cxnLst/>
              <a:rect l="l" t="t" r="r" b="b"/>
              <a:pathLst>
                <a:path w="1047488" h="1047488">
                  <a:moveTo>
                    <a:pt x="0" y="0"/>
                  </a:moveTo>
                  <a:lnTo>
                    <a:pt x="1047488" y="0"/>
                  </a:lnTo>
                  <a:lnTo>
                    <a:pt x="1047488" y="1047488"/>
                  </a:lnTo>
                  <a:lnTo>
                    <a:pt x="0" y="104748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7" name="TextBox 7"/>
            <p:cNvSpPr txBox="1"/>
            <p:nvPr/>
          </p:nvSpPr>
          <p:spPr>
            <a:xfrm>
              <a:off x="0" y="-38100"/>
              <a:ext cx="1047488" cy="108558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93116" y="565634"/>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293116" y="657737"/>
            <a:ext cx="397367" cy="28996"/>
            <a:chOff x="0" y="0"/>
            <a:chExt cx="128243" cy="9358"/>
          </a:xfrm>
        </p:grpSpPr>
        <p:sp>
          <p:nvSpPr>
            <p:cNvPr id="14" name="Freeform 1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7839141" y="8809441"/>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839141" y="8360583"/>
            <a:ext cx="448859" cy="448859"/>
            <a:chOff x="0" y="0"/>
            <a:chExt cx="118218" cy="118218"/>
          </a:xfrm>
        </p:grpSpPr>
        <p:sp>
          <p:nvSpPr>
            <p:cNvPr id="20" name="Freeform 2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21" name="TextBox 21"/>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0259935" y="2249146"/>
            <a:ext cx="8028065" cy="5788708"/>
            <a:chOff x="0" y="0"/>
            <a:chExt cx="10704086" cy="7718277"/>
          </a:xfrm>
        </p:grpSpPr>
        <p:pic>
          <p:nvPicPr>
            <p:cNvPr id="23" name="Picture 23"/>
            <p:cNvPicPr>
              <a:picLocks noChangeAspect="1"/>
            </p:cNvPicPr>
            <p:nvPr/>
          </p:nvPicPr>
          <p:blipFill>
            <a:blip r:embed="rId5"/>
            <a:srcRect l="13421" r="13421"/>
            <a:stretch>
              <a:fillRect/>
            </a:stretch>
          </p:blipFill>
          <p:spPr>
            <a:xfrm>
              <a:off x="0" y="0"/>
              <a:ext cx="10704086" cy="7718277"/>
            </a:xfrm>
            <a:prstGeom prst="rect">
              <a:avLst/>
            </a:prstGeom>
          </p:spPr>
        </p:pic>
      </p:grpSp>
      <p:sp>
        <p:nvSpPr>
          <p:cNvPr id="29" name="TextBox 29"/>
          <p:cNvSpPr txBox="1"/>
          <p:nvPr/>
        </p:nvSpPr>
        <p:spPr>
          <a:xfrm>
            <a:off x="1295400" y="2099183"/>
            <a:ext cx="2648509" cy="1245277"/>
          </a:xfrm>
          <a:prstGeom prst="rect">
            <a:avLst/>
          </a:prstGeom>
        </p:spPr>
        <p:txBody>
          <a:bodyPr wrap="square" lIns="0" tIns="0" rIns="0" bIns="0" rtlCol="0" anchor="t">
            <a:spAutoFit/>
          </a:bodyPr>
          <a:lstStyle/>
          <a:p>
            <a:pPr>
              <a:lnSpc>
                <a:spcPts val="10500"/>
              </a:lnSpc>
              <a:spcBef>
                <a:spcPct val="0"/>
              </a:spcBef>
            </a:pPr>
            <a:r>
              <a:rPr lang="en-US" sz="7500" b="1" dirty="0">
                <a:solidFill>
                  <a:srgbClr val="FFFFFF"/>
                </a:solidFill>
                <a:latin typeface="Bebas Neue Bold"/>
                <a:ea typeface="Bebas Neue Bold"/>
                <a:cs typeface="Bebas Neue Bold"/>
                <a:sym typeface="Bebas Neue Bold"/>
              </a:rPr>
              <a:t>content</a:t>
            </a:r>
            <a:endParaRPr lang="en-IN"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1" name="TextBox 31"/>
          <p:cNvSpPr txBox="1"/>
          <p:nvPr/>
        </p:nvSpPr>
        <p:spPr>
          <a:xfrm>
            <a:off x="1329763" y="3830124"/>
            <a:ext cx="6698304" cy="5909310"/>
          </a:xfrm>
          <a:prstGeom prst="rect">
            <a:avLst/>
          </a:prstGeom>
        </p:spPr>
        <p:txBody>
          <a:bodyPr wrap="square" lIns="0" tIns="0" rIns="0" bIns="0" rtlCol="0" anchor="t">
            <a:spAutoFit/>
          </a:bodyPr>
          <a:lstStyle/>
          <a:p>
            <a:pPr marL="571500" indent="-571500">
              <a:buFont typeface="Wingdings" panose="05000000000000000000" pitchFamily="2" charset="2"/>
              <a:buChar char="Ø"/>
            </a:pPr>
            <a:r>
              <a:rPr lang="en-IN" sz="3200" dirty="0">
                <a:solidFill>
                  <a:schemeClr val="bg1"/>
                </a:solidFill>
              </a:rPr>
              <a:t>Company Overview</a:t>
            </a:r>
          </a:p>
          <a:p>
            <a:pPr marL="571500" indent="-571500">
              <a:buFont typeface="Wingdings" panose="05000000000000000000" pitchFamily="2" charset="2"/>
              <a:buChar char="Ø"/>
            </a:pPr>
            <a:endParaRPr lang="en-IN" sz="3200" dirty="0">
              <a:solidFill>
                <a:schemeClr val="bg1"/>
              </a:solidFill>
            </a:endParaRPr>
          </a:p>
          <a:p>
            <a:pPr marL="571500" indent="-571500">
              <a:buFont typeface="Wingdings" panose="05000000000000000000" pitchFamily="2" charset="2"/>
              <a:buChar char="Ø"/>
            </a:pPr>
            <a:r>
              <a:rPr lang="en-IN" sz="3200" dirty="0">
                <a:solidFill>
                  <a:schemeClr val="bg1"/>
                </a:solidFill>
              </a:rPr>
              <a:t>Business Model</a:t>
            </a:r>
          </a:p>
          <a:p>
            <a:pPr marL="571500" indent="-571500">
              <a:buFont typeface="Wingdings" panose="05000000000000000000" pitchFamily="2" charset="2"/>
              <a:buChar char="Ø"/>
            </a:pPr>
            <a:endParaRPr lang="en-IN" sz="3200" dirty="0">
              <a:solidFill>
                <a:schemeClr val="bg1"/>
              </a:solidFill>
            </a:endParaRPr>
          </a:p>
          <a:p>
            <a:pPr marL="571500" indent="-571500">
              <a:buFont typeface="Wingdings" panose="05000000000000000000" pitchFamily="2" charset="2"/>
              <a:buChar char="Ø"/>
            </a:pPr>
            <a:r>
              <a:rPr lang="en-IN" sz="3200" dirty="0">
                <a:solidFill>
                  <a:schemeClr val="bg1"/>
                </a:solidFill>
              </a:rPr>
              <a:t> Problem Statement</a:t>
            </a:r>
          </a:p>
          <a:p>
            <a:pPr marL="571500" indent="-571500">
              <a:buFont typeface="Wingdings" panose="05000000000000000000" pitchFamily="2" charset="2"/>
              <a:buChar char="Ø"/>
            </a:pPr>
            <a:endParaRPr lang="en-IN" sz="3200" dirty="0">
              <a:solidFill>
                <a:schemeClr val="bg1"/>
              </a:solidFill>
            </a:endParaRPr>
          </a:p>
          <a:p>
            <a:pPr marL="571500" indent="-571500">
              <a:buFont typeface="Wingdings" panose="05000000000000000000" pitchFamily="2" charset="2"/>
              <a:buChar char="Ø"/>
            </a:pPr>
            <a:r>
              <a:rPr lang="en-IN" sz="3200" dirty="0">
                <a:solidFill>
                  <a:schemeClr val="bg1"/>
                </a:solidFill>
              </a:rPr>
              <a:t>Objective</a:t>
            </a:r>
          </a:p>
          <a:p>
            <a:pPr marL="571500" indent="-571500">
              <a:buFont typeface="Wingdings" panose="05000000000000000000" pitchFamily="2" charset="2"/>
              <a:buChar char="Ø"/>
            </a:pPr>
            <a:endParaRPr lang="en-IN" sz="3200" dirty="0">
              <a:solidFill>
                <a:schemeClr val="bg1"/>
              </a:solidFill>
            </a:endParaRPr>
          </a:p>
          <a:p>
            <a:pPr marL="571500" indent="-571500">
              <a:buFont typeface="Wingdings" panose="05000000000000000000" pitchFamily="2" charset="2"/>
              <a:buChar char="Ø"/>
            </a:pPr>
            <a:r>
              <a:rPr lang="en-IN" sz="3200" dirty="0">
                <a:solidFill>
                  <a:schemeClr val="bg1"/>
                </a:solidFill>
              </a:rPr>
              <a:t>Dashboard Overview</a:t>
            </a:r>
          </a:p>
          <a:p>
            <a:pPr marL="571500" indent="-571500">
              <a:buFont typeface="Wingdings" panose="05000000000000000000" pitchFamily="2" charset="2"/>
              <a:buChar char="Ø"/>
            </a:pPr>
            <a:endParaRPr lang="en-IN" sz="3200" dirty="0">
              <a:solidFill>
                <a:schemeClr val="bg1"/>
              </a:solidFill>
            </a:endParaRPr>
          </a:p>
          <a:p>
            <a:pPr marL="571500" indent="-571500">
              <a:buFont typeface="Wingdings" panose="05000000000000000000" pitchFamily="2" charset="2"/>
              <a:buChar char="Ø"/>
            </a:pPr>
            <a:r>
              <a:rPr lang="en-IN" sz="3200" dirty="0">
                <a:solidFill>
                  <a:schemeClr val="bg1"/>
                </a:solidFill>
              </a:rPr>
              <a:t>Key Insights and recommendations</a:t>
            </a:r>
          </a:p>
          <a:p>
            <a:endParaRPr lang="en-IN" sz="3200" dirty="0">
              <a:solidFill>
                <a:schemeClr val="bg1"/>
              </a:solidFill>
            </a:endParaRPr>
          </a:p>
        </p:txBody>
      </p:sp>
      <p:pic>
        <p:nvPicPr>
          <p:cNvPr id="33" name="Picture 32" descr="A logo with a black background&#10;&#10;Description automatically generated">
            <a:extLst>
              <a:ext uri="{FF2B5EF4-FFF2-40B4-BE49-F238E27FC236}">
                <a16:creationId xmlns:a16="http://schemas.microsoft.com/office/drawing/2014/main" id="{71D9AC8D-30F7-6BB4-DACA-F2BB668E8A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554" y="-73464"/>
            <a:ext cx="1891646" cy="1693545"/>
          </a:xfrm>
          <a:prstGeom prst="rect">
            <a:avLst/>
          </a:prstGeom>
        </p:spPr>
      </p:pic>
      <p:sp>
        <p:nvSpPr>
          <p:cNvPr id="34" name="AutoShape 32">
            <a:extLst>
              <a:ext uri="{FF2B5EF4-FFF2-40B4-BE49-F238E27FC236}">
                <a16:creationId xmlns:a16="http://schemas.microsoft.com/office/drawing/2014/main" id="{5353F919-AD5F-1592-305E-A617B88BA7F6}"/>
              </a:ext>
            </a:extLst>
          </p:cNvPr>
          <p:cNvSpPr/>
          <p:nvPr/>
        </p:nvSpPr>
        <p:spPr>
          <a:xfrm flipV="1">
            <a:off x="1329763" y="3238500"/>
            <a:ext cx="2648511"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1684072" y="2095500"/>
            <a:ext cx="3061144" cy="2645758"/>
            <a:chOff x="0" y="-156706"/>
            <a:chExt cx="806227" cy="696825"/>
          </a:xfrm>
        </p:grpSpPr>
        <p:sp>
          <p:nvSpPr>
            <p:cNvPr id="29" name="Freeform 29"/>
            <p:cNvSpPr/>
            <p:nvPr/>
          </p:nvSpPr>
          <p:spPr>
            <a:xfrm>
              <a:off x="266108" y="-156706"/>
              <a:ext cx="540119" cy="540119"/>
            </a:xfrm>
            <a:custGeom>
              <a:avLst/>
              <a:gdLst/>
              <a:ahLst/>
              <a:cxnLst/>
              <a:rect l="l" t="t" r="r" b="b"/>
              <a:pathLst>
                <a:path w="540119" h="540119">
                  <a:moveTo>
                    <a:pt x="0" y="0"/>
                  </a:moveTo>
                  <a:lnTo>
                    <a:pt x="540119" y="0"/>
                  </a:lnTo>
                  <a:lnTo>
                    <a:pt x="540119" y="540119"/>
                  </a:lnTo>
                  <a:lnTo>
                    <a:pt x="0" y="540119"/>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dirty="0"/>
            </a:p>
          </p:txBody>
        </p:sp>
        <p:sp>
          <p:nvSpPr>
            <p:cNvPr id="30" name="TextBox 30"/>
            <p:cNvSpPr txBox="1"/>
            <p:nvPr/>
          </p:nvSpPr>
          <p:spPr>
            <a:xfrm>
              <a:off x="0" y="-38100"/>
              <a:ext cx="540119" cy="578219"/>
            </a:xfrm>
            <a:prstGeom prst="rect">
              <a:avLst/>
            </a:prstGeom>
          </p:spPr>
          <p:txBody>
            <a:bodyPr lIns="50800" tIns="50800" rIns="50800" bIns="50800" rtlCol="0" anchor="ctr"/>
            <a:lstStyle/>
            <a:p>
              <a:pPr algn="ctr">
                <a:lnSpc>
                  <a:spcPts val="2659"/>
                </a:lnSpc>
              </a:pPr>
              <a:endParaRPr/>
            </a:p>
          </p:txBody>
        </p:sp>
      </p:grpSp>
      <p:pic>
        <p:nvPicPr>
          <p:cNvPr id="39" name="Picture 38" descr="A white rectangular sign with blue text&#10;&#10;Description automatically generated">
            <a:extLst>
              <a:ext uri="{FF2B5EF4-FFF2-40B4-BE49-F238E27FC236}">
                <a16:creationId xmlns:a16="http://schemas.microsoft.com/office/drawing/2014/main" id="{04FB879F-F74A-CBB6-EB84-2BC769E1A2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521413"/>
            <a:ext cx="12448943" cy="5873708"/>
          </a:xfrm>
          <a:prstGeom prst="rect">
            <a:avLst/>
          </a:prstGeom>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0" name="Group 10"/>
          <p:cNvGrpSpPr/>
          <p:nvPr/>
        </p:nvGrpSpPr>
        <p:grpSpPr>
          <a:xfrm>
            <a:off x="17293116" y="565634"/>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293116" y="657737"/>
            <a:ext cx="397367" cy="28996"/>
            <a:chOff x="0" y="0"/>
            <a:chExt cx="128243" cy="9358"/>
          </a:xfrm>
        </p:grpSpPr>
        <p:sp>
          <p:nvSpPr>
            <p:cNvPr id="14" name="Freeform 1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7839141" y="8809441"/>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839141" y="8360583"/>
            <a:ext cx="448859" cy="448859"/>
            <a:chOff x="0" y="0"/>
            <a:chExt cx="118218" cy="118218"/>
          </a:xfrm>
        </p:grpSpPr>
        <p:sp>
          <p:nvSpPr>
            <p:cNvPr id="20" name="Freeform 20"/>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21" name="TextBox 21"/>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867400" y="781465"/>
            <a:ext cx="6096000" cy="1245277"/>
          </a:xfrm>
          <a:prstGeom prst="rect">
            <a:avLst/>
          </a:prstGeom>
        </p:spPr>
        <p:txBody>
          <a:bodyPr wrap="square" lIns="0" tIns="0" rIns="0" bIns="0" rtlCol="0" anchor="t">
            <a:spAutoFit/>
          </a:bodyPr>
          <a:lstStyle/>
          <a:p>
            <a:pPr>
              <a:lnSpc>
                <a:spcPts val="10500"/>
              </a:lnSpc>
              <a:spcBef>
                <a:spcPct val="0"/>
              </a:spcBef>
            </a:pPr>
            <a:r>
              <a:rPr lang="en-US" sz="7500" b="1" dirty="0">
                <a:solidFill>
                  <a:srgbClr val="FFFFFF"/>
                </a:solidFill>
                <a:latin typeface="Bebas Neue Bold"/>
                <a:ea typeface="Bebas Neue Bold"/>
                <a:cs typeface="Bebas Neue Bold"/>
                <a:sym typeface="Bebas Neue Bold"/>
              </a:rPr>
              <a:t>Company  overview</a:t>
            </a:r>
            <a:endParaRPr lang="en-IN"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33" name="Picture 32" descr="A logo with a black background&#10;&#10;Description automatically generated">
            <a:extLst>
              <a:ext uri="{FF2B5EF4-FFF2-40B4-BE49-F238E27FC236}">
                <a16:creationId xmlns:a16="http://schemas.microsoft.com/office/drawing/2014/main" id="{71D9AC8D-30F7-6BB4-DACA-F2BB668E8A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54" y="-73464"/>
            <a:ext cx="1891646" cy="1693545"/>
          </a:xfrm>
          <a:prstGeom prst="rect">
            <a:avLst/>
          </a:prstGeom>
        </p:spPr>
      </p:pic>
      <p:graphicFrame>
        <p:nvGraphicFramePr>
          <p:cNvPr id="37" name="TextBox 31">
            <a:extLst>
              <a:ext uri="{FF2B5EF4-FFF2-40B4-BE49-F238E27FC236}">
                <a16:creationId xmlns:a16="http://schemas.microsoft.com/office/drawing/2014/main" id="{9A868AF2-7168-9E54-3729-F0E2BC0F630A}"/>
              </a:ext>
            </a:extLst>
          </p:cNvPr>
          <p:cNvGraphicFramePr/>
          <p:nvPr>
            <p:extLst>
              <p:ext uri="{D42A27DB-BD31-4B8C-83A1-F6EECF244321}">
                <p14:modId xmlns:p14="http://schemas.microsoft.com/office/powerpoint/2010/main" val="3474024094"/>
              </p:ext>
            </p:extLst>
          </p:nvPr>
        </p:nvGraphicFramePr>
        <p:xfrm>
          <a:off x="1883431" y="2870123"/>
          <a:ext cx="14596038" cy="63881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AutoShape 32">
            <a:extLst>
              <a:ext uri="{FF2B5EF4-FFF2-40B4-BE49-F238E27FC236}">
                <a16:creationId xmlns:a16="http://schemas.microsoft.com/office/drawing/2014/main" id="{538E3B31-C32F-6036-0F4A-7D4A7EC44C16}"/>
              </a:ext>
            </a:extLst>
          </p:cNvPr>
          <p:cNvSpPr/>
          <p:nvPr/>
        </p:nvSpPr>
        <p:spPr>
          <a:xfrm flipV="1">
            <a:off x="5943600" y="2040681"/>
            <a:ext cx="6045893" cy="8396"/>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234617096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6312946" y="1028699"/>
            <a:ext cx="6395344"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Platform presence</a:t>
            </a:r>
          </a:p>
        </p:txBody>
      </p:sp>
      <p:sp>
        <p:nvSpPr>
          <p:cNvPr id="33" name="TextBox 33"/>
          <p:cNvSpPr txBox="1"/>
          <p:nvPr/>
        </p:nvSpPr>
        <p:spPr>
          <a:xfrm>
            <a:off x="3214466" y="5259562"/>
            <a:ext cx="4157921" cy="3016210"/>
          </a:xfrm>
          <a:prstGeom prst="rect">
            <a:avLst/>
          </a:prstGeom>
        </p:spPr>
        <p:txBody>
          <a:bodyPr wrap="square" lIns="0" tIns="0" rIns="0" bIns="0" rtlCol="0" anchor="t">
            <a:spAutoFit/>
          </a:bodyPr>
          <a:lstStyle/>
          <a:p>
            <a:r>
              <a:rPr lang="en-US" sz="2800" dirty="0">
                <a:solidFill>
                  <a:schemeClr val="bg1"/>
                </a:solidFill>
                <a:latin typeface="Abadi" panose="020B0604020104020204" pitchFamily="34" charset="0"/>
                <a:cs typeface="Segoe UI" panose="020B0502040204020203" pitchFamily="34" charset="0"/>
              </a:rPr>
              <a:t>Physical store where consumers can browse and purchase products in person.</a:t>
            </a:r>
          </a:p>
          <a:p>
            <a:r>
              <a:rPr lang="en-US" sz="2800" dirty="0">
                <a:solidFill>
                  <a:schemeClr val="bg1"/>
                </a:solidFill>
                <a:latin typeface="Abadi" panose="020B0604020104020204" pitchFamily="34" charset="0"/>
                <a:cs typeface="Segoe UI" panose="020B0502040204020203" pitchFamily="34" charset="0"/>
              </a:rPr>
              <a:t>E.g. – Croma, Best Buy, AtliQ e store &amp; exclusive etc.</a:t>
            </a:r>
            <a:endParaRPr lang="en-IN" sz="2800" dirty="0">
              <a:solidFill>
                <a:schemeClr val="bg1"/>
              </a:solidFill>
              <a:latin typeface="Abadi" panose="020B0604020104020204" pitchFamily="34" charset="0"/>
              <a:cs typeface="Segoe UI" panose="020B0502040204020203" pitchFamily="34" charset="0"/>
            </a:endParaRPr>
          </a:p>
        </p:txBody>
      </p:sp>
      <p:grpSp>
        <p:nvGrpSpPr>
          <p:cNvPr id="34" name="Group 34"/>
          <p:cNvGrpSpPr/>
          <p:nvPr/>
        </p:nvGrpSpPr>
        <p:grpSpPr>
          <a:xfrm>
            <a:off x="3219306" y="3677481"/>
            <a:ext cx="4157921" cy="597723"/>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txBody>
            <a:bodyPr/>
            <a:lstStyle/>
            <a:p>
              <a:pPr algn="ctr"/>
              <a:r>
                <a:rPr lang="en-IN" sz="3200" b="1" dirty="0"/>
                <a:t>Brick &amp; Mortar</a:t>
              </a:r>
            </a:p>
          </p:txBody>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10761285" y="5628585"/>
            <a:ext cx="4312249" cy="1723549"/>
          </a:xfrm>
          <a:prstGeom prst="rect">
            <a:avLst/>
          </a:prstGeom>
        </p:spPr>
        <p:txBody>
          <a:bodyPr wrap="square" lIns="0" tIns="0" rIns="0" bIns="0" rtlCol="0" anchor="t">
            <a:spAutoFit/>
          </a:bodyPr>
          <a:lstStyle/>
          <a:p>
            <a:r>
              <a:rPr lang="en-US" sz="2800" dirty="0">
                <a:solidFill>
                  <a:schemeClr val="bg1"/>
                </a:solidFill>
                <a:latin typeface="Abadi" panose="020B0604020104020204" pitchFamily="34" charset="0"/>
                <a:cs typeface="Segoe UI" panose="020B0502040204020203" pitchFamily="34" charset="0"/>
              </a:rPr>
              <a:t>Consumers can browse and purchase products digitally.</a:t>
            </a:r>
          </a:p>
          <a:p>
            <a:endParaRPr lang="en-US" sz="2800" dirty="0">
              <a:solidFill>
                <a:schemeClr val="bg1"/>
              </a:solidFill>
              <a:latin typeface="Abadi" panose="020B0604020104020204" pitchFamily="34" charset="0"/>
              <a:cs typeface="Segoe UI" panose="020B0502040204020203" pitchFamily="34" charset="0"/>
            </a:endParaRPr>
          </a:p>
          <a:p>
            <a:r>
              <a:rPr lang="en-US" sz="2800" dirty="0">
                <a:solidFill>
                  <a:schemeClr val="bg1"/>
                </a:solidFill>
                <a:latin typeface="Abadi" panose="020B0604020104020204" pitchFamily="34" charset="0"/>
                <a:cs typeface="Segoe UI" panose="020B0502040204020203" pitchFamily="34" charset="0"/>
              </a:rPr>
              <a:t>E.g. – Flipkart, Amazon etc.</a:t>
            </a:r>
            <a:endParaRPr lang="en-IN" sz="2800" dirty="0">
              <a:solidFill>
                <a:schemeClr val="bg1"/>
              </a:solidFill>
              <a:latin typeface="Abadi" panose="020B0604020104020204" pitchFamily="34" charset="0"/>
              <a:cs typeface="Segoe UI" panose="020B0502040204020203" pitchFamily="34" charset="0"/>
            </a:endParaRPr>
          </a:p>
        </p:txBody>
      </p:sp>
      <p:pic>
        <p:nvPicPr>
          <p:cNvPr id="46" name="Picture 45" descr="A logo with a black background&#10;&#10;Description automatically generated">
            <a:extLst>
              <a:ext uri="{FF2B5EF4-FFF2-40B4-BE49-F238E27FC236}">
                <a16:creationId xmlns:a16="http://schemas.microsoft.com/office/drawing/2014/main" id="{604D6E69-5CA4-2FC9-7188-308650AAED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54" y="-73464"/>
            <a:ext cx="1891646" cy="1693545"/>
          </a:xfrm>
          <a:prstGeom prst="rect">
            <a:avLst/>
          </a:prstGeom>
        </p:spPr>
      </p:pic>
      <p:sp>
        <p:nvSpPr>
          <p:cNvPr id="48" name="AutoShape 32">
            <a:extLst>
              <a:ext uri="{FF2B5EF4-FFF2-40B4-BE49-F238E27FC236}">
                <a16:creationId xmlns:a16="http://schemas.microsoft.com/office/drawing/2014/main" id="{42F6B0EC-E576-96DC-2617-AC3F9AE5CD4B}"/>
              </a:ext>
            </a:extLst>
          </p:cNvPr>
          <p:cNvSpPr/>
          <p:nvPr/>
        </p:nvSpPr>
        <p:spPr>
          <a:xfrm flipV="1">
            <a:off x="6374707" y="2315704"/>
            <a:ext cx="6045893" cy="8396"/>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sp>
        <p:nvSpPr>
          <p:cNvPr id="49" name="Freeform 35">
            <a:extLst>
              <a:ext uri="{FF2B5EF4-FFF2-40B4-BE49-F238E27FC236}">
                <a16:creationId xmlns:a16="http://schemas.microsoft.com/office/drawing/2014/main" id="{AF6DA014-E0FD-7B5B-4C06-767D8CA5298F}"/>
              </a:ext>
            </a:extLst>
          </p:cNvPr>
          <p:cNvSpPr/>
          <p:nvPr/>
        </p:nvSpPr>
        <p:spPr>
          <a:xfrm>
            <a:off x="10629329" y="3677481"/>
            <a:ext cx="4157921" cy="597723"/>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txBody>
          <a:bodyPr/>
          <a:lstStyle/>
          <a:p>
            <a:pPr algn="ctr"/>
            <a:r>
              <a:rPr lang="en-IN" sz="3200" b="1" dirty="0"/>
              <a:t>E-Commerce</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6312946" y="1028699"/>
            <a:ext cx="7131594"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Distribution channel</a:t>
            </a:r>
          </a:p>
        </p:txBody>
      </p:sp>
      <p:grpSp>
        <p:nvGrpSpPr>
          <p:cNvPr id="34" name="Group 34"/>
          <p:cNvGrpSpPr/>
          <p:nvPr/>
        </p:nvGrpSpPr>
        <p:grpSpPr>
          <a:xfrm>
            <a:off x="2042968" y="3467100"/>
            <a:ext cx="2800494" cy="597723"/>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txBody>
            <a:bodyPr/>
            <a:lstStyle/>
            <a:p>
              <a:pPr algn="ctr"/>
              <a:r>
                <a:rPr lang="en-IN" sz="3200" b="1" dirty="0"/>
                <a:t>Retailer</a:t>
              </a:r>
            </a:p>
          </p:txBody>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46" name="Picture 45" descr="A logo with a black background&#10;&#10;Description automatically generated">
            <a:extLst>
              <a:ext uri="{FF2B5EF4-FFF2-40B4-BE49-F238E27FC236}">
                <a16:creationId xmlns:a16="http://schemas.microsoft.com/office/drawing/2014/main" id="{604D6E69-5CA4-2FC9-7188-308650AAED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54" y="-73464"/>
            <a:ext cx="1891646" cy="1693545"/>
          </a:xfrm>
          <a:prstGeom prst="rect">
            <a:avLst/>
          </a:prstGeom>
        </p:spPr>
      </p:pic>
      <p:sp>
        <p:nvSpPr>
          <p:cNvPr id="48" name="AutoShape 32">
            <a:extLst>
              <a:ext uri="{FF2B5EF4-FFF2-40B4-BE49-F238E27FC236}">
                <a16:creationId xmlns:a16="http://schemas.microsoft.com/office/drawing/2014/main" id="{42F6B0EC-E576-96DC-2617-AC3F9AE5CD4B}"/>
              </a:ext>
            </a:extLst>
          </p:cNvPr>
          <p:cNvSpPr/>
          <p:nvPr/>
        </p:nvSpPr>
        <p:spPr>
          <a:xfrm flipV="1">
            <a:off x="6374707" y="2301143"/>
            <a:ext cx="6503093" cy="22957"/>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grpSp>
        <p:nvGrpSpPr>
          <p:cNvPr id="20" name="Group 34">
            <a:extLst>
              <a:ext uri="{FF2B5EF4-FFF2-40B4-BE49-F238E27FC236}">
                <a16:creationId xmlns:a16="http://schemas.microsoft.com/office/drawing/2014/main" id="{FFC30536-F772-F303-824C-DD3C84FD4480}"/>
              </a:ext>
            </a:extLst>
          </p:cNvPr>
          <p:cNvGrpSpPr/>
          <p:nvPr/>
        </p:nvGrpSpPr>
        <p:grpSpPr>
          <a:xfrm>
            <a:off x="7078009" y="3467100"/>
            <a:ext cx="3144051" cy="625741"/>
            <a:chOff x="0" y="-38100"/>
            <a:chExt cx="912512" cy="850900"/>
          </a:xfrm>
        </p:grpSpPr>
        <p:sp>
          <p:nvSpPr>
            <p:cNvPr id="21" name="Freeform 35">
              <a:extLst>
                <a:ext uri="{FF2B5EF4-FFF2-40B4-BE49-F238E27FC236}">
                  <a16:creationId xmlns:a16="http://schemas.microsoft.com/office/drawing/2014/main" id="{E64DA194-A47C-7D39-35C6-448C06A129F4}"/>
                </a:ext>
              </a:extLst>
            </p:cNvPr>
            <p:cNvSpPr/>
            <p:nvPr/>
          </p:nvSpPr>
          <p:spPr>
            <a:xfrm>
              <a:off x="99712" y="-6091"/>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txBody>
            <a:bodyPr/>
            <a:lstStyle/>
            <a:p>
              <a:pPr algn="ctr"/>
              <a:r>
                <a:rPr lang="en-IN" sz="3200" b="1" dirty="0"/>
                <a:t>Direct</a:t>
              </a:r>
            </a:p>
          </p:txBody>
        </p:sp>
        <p:sp>
          <p:nvSpPr>
            <p:cNvPr id="22" name="TextBox 36">
              <a:extLst>
                <a:ext uri="{FF2B5EF4-FFF2-40B4-BE49-F238E27FC236}">
                  <a16:creationId xmlns:a16="http://schemas.microsoft.com/office/drawing/2014/main" id="{03D293B3-833E-A86C-BA51-5D4C9118583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3" name="Group 34">
            <a:extLst>
              <a:ext uri="{FF2B5EF4-FFF2-40B4-BE49-F238E27FC236}">
                <a16:creationId xmlns:a16="http://schemas.microsoft.com/office/drawing/2014/main" id="{9CB6236C-61E8-6ECF-D0D7-6D5451C487F2}"/>
              </a:ext>
            </a:extLst>
          </p:cNvPr>
          <p:cNvGrpSpPr/>
          <p:nvPr/>
        </p:nvGrpSpPr>
        <p:grpSpPr>
          <a:xfrm>
            <a:off x="12422459" y="3467100"/>
            <a:ext cx="2800494" cy="597723"/>
            <a:chOff x="0" y="0"/>
            <a:chExt cx="812800" cy="812800"/>
          </a:xfrm>
        </p:grpSpPr>
        <p:sp>
          <p:nvSpPr>
            <p:cNvPr id="24" name="Freeform 35">
              <a:extLst>
                <a:ext uri="{FF2B5EF4-FFF2-40B4-BE49-F238E27FC236}">
                  <a16:creationId xmlns:a16="http://schemas.microsoft.com/office/drawing/2014/main" id="{295FE92D-8508-A69E-F756-CFFAC41DA66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txBody>
            <a:bodyPr/>
            <a:lstStyle/>
            <a:p>
              <a:pPr algn="ctr"/>
              <a:r>
                <a:rPr lang="en-IN" sz="3200" b="1" dirty="0"/>
                <a:t>Distributor</a:t>
              </a:r>
            </a:p>
          </p:txBody>
        </p:sp>
        <p:sp>
          <p:nvSpPr>
            <p:cNvPr id="25" name="TextBox 36">
              <a:extLst>
                <a:ext uri="{FF2B5EF4-FFF2-40B4-BE49-F238E27FC236}">
                  <a16:creationId xmlns:a16="http://schemas.microsoft.com/office/drawing/2014/main" id="{E7B4F0F4-377C-371E-C8E8-CDA08109C33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26" name="Picture 25" descr="A sign on a wall&#10;&#10;Description automatically generated">
            <a:extLst>
              <a:ext uri="{FF2B5EF4-FFF2-40B4-BE49-F238E27FC236}">
                <a16:creationId xmlns:a16="http://schemas.microsoft.com/office/drawing/2014/main" id="{3B198B36-DDFE-6201-593A-62C4AF89EA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1061" y="5272049"/>
            <a:ext cx="2124307" cy="974185"/>
          </a:xfrm>
          <a:prstGeom prst="rect">
            <a:avLst/>
          </a:prstGeom>
        </p:spPr>
      </p:pic>
      <p:pic>
        <p:nvPicPr>
          <p:cNvPr id="28" name="Picture 27" descr="A yellow container with a blue text&#10;&#10;Description automatically generated">
            <a:extLst>
              <a:ext uri="{FF2B5EF4-FFF2-40B4-BE49-F238E27FC236}">
                <a16:creationId xmlns:a16="http://schemas.microsoft.com/office/drawing/2014/main" id="{1323AC7B-4A13-96FB-184A-6DBC01A5A5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6606" y="6745644"/>
            <a:ext cx="2124307" cy="1028841"/>
          </a:xfrm>
          <a:prstGeom prst="rect">
            <a:avLst/>
          </a:prstGeom>
        </p:spPr>
      </p:pic>
      <p:pic>
        <p:nvPicPr>
          <p:cNvPr id="29" name="Picture 28" descr="A close-up of a logo&#10;&#10;Description automatically generated">
            <a:extLst>
              <a:ext uri="{FF2B5EF4-FFF2-40B4-BE49-F238E27FC236}">
                <a16:creationId xmlns:a16="http://schemas.microsoft.com/office/drawing/2014/main" id="{330832CF-7EF5-8A75-A774-7526069F40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6326" y="8214495"/>
            <a:ext cx="2133600" cy="1028841"/>
          </a:xfrm>
          <a:prstGeom prst="rect">
            <a:avLst/>
          </a:prstGeom>
        </p:spPr>
      </p:pic>
      <p:sp>
        <p:nvSpPr>
          <p:cNvPr id="30" name="Arrow: Down 29">
            <a:extLst>
              <a:ext uri="{FF2B5EF4-FFF2-40B4-BE49-F238E27FC236}">
                <a16:creationId xmlns:a16="http://schemas.microsoft.com/office/drawing/2014/main" id="{5C7EE0F4-9033-011B-2B47-427EB597D1C2}"/>
              </a:ext>
            </a:extLst>
          </p:cNvPr>
          <p:cNvSpPr/>
          <p:nvPr/>
        </p:nvSpPr>
        <p:spPr>
          <a:xfrm>
            <a:off x="3159481" y="4229100"/>
            <a:ext cx="567465" cy="758236"/>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2" name="Arrow: Down 31">
            <a:extLst>
              <a:ext uri="{FF2B5EF4-FFF2-40B4-BE49-F238E27FC236}">
                <a16:creationId xmlns:a16="http://schemas.microsoft.com/office/drawing/2014/main" id="{500B9EC3-DD12-1EB9-1DFA-40910BCA3E1E}"/>
              </a:ext>
            </a:extLst>
          </p:cNvPr>
          <p:cNvSpPr/>
          <p:nvPr/>
        </p:nvSpPr>
        <p:spPr>
          <a:xfrm>
            <a:off x="13529535" y="4232864"/>
            <a:ext cx="567465" cy="758236"/>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7" name="Arrow: Down 36">
            <a:extLst>
              <a:ext uri="{FF2B5EF4-FFF2-40B4-BE49-F238E27FC236}">
                <a16:creationId xmlns:a16="http://schemas.microsoft.com/office/drawing/2014/main" id="{9396F891-095B-E9CF-BF81-E244BC363D34}"/>
              </a:ext>
            </a:extLst>
          </p:cNvPr>
          <p:cNvSpPr/>
          <p:nvPr/>
        </p:nvSpPr>
        <p:spPr>
          <a:xfrm>
            <a:off x="8484750" y="4216911"/>
            <a:ext cx="567465" cy="758236"/>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9" name="Rectangle: Rounded Corners 38">
            <a:extLst>
              <a:ext uri="{FF2B5EF4-FFF2-40B4-BE49-F238E27FC236}">
                <a16:creationId xmlns:a16="http://schemas.microsoft.com/office/drawing/2014/main" id="{CEE2A1A8-D9A4-DCD3-53C5-1C9ACD933A64}"/>
              </a:ext>
            </a:extLst>
          </p:cNvPr>
          <p:cNvSpPr/>
          <p:nvPr/>
        </p:nvSpPr>
        <p:spPr>
          <a:xfrm>
            <a:off x="12706431" y="5202762"/>
            <a:ext cx="2209800" cy="914400"/>
          </a:xfrm>
          <a:prstGeom prst="round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Neptune</a:t>
            </a:r>
          </a:p>
        </p:txBody>
      </p:sp>
      <p:grpSp>
        <p:nvGrpSpPr>
          <p:cNvPr id="40" name="Group 39">
            <a:extLst>
              <a:ext uri="{FF2B5EF4-FFF2-40B4-BE49-F238E27FC236}">
                <a16:creationId xmlns:a16="http://schemas.microsoft.com/office/drawing/2014/main" id="{7E82CCDA-70AB-449D-3844-E1DBE81BC655}"/>
              </a:ext>
            </a:extLst>
          </p:cNvPr>
          <p:cNvGrpSpPr/>
          <p:nvPr/>
        </p:nvGrpSpPr>
        <p:grpSpPr>
          <a:xfrm>
            <a:off x="7752874" y="5223513"/>
            <a:ext cx="2133600" cy="974185"/>
            <a:chOff x="8915400" y="5028117"/>
            <a:chExt cx="2133600" cy="1867983"/>
          </a:xfrm>
        </p:grpSpPr>
        <p:pic>
          <p:nvPicPr>
            <p:cNvPr id="41" name="Picture 40" descr="A logo on a black background&#10;&#10;Description automatically generated">
              <a:extLst>
                <a:ext uri="{FF2B5EF4-FFF2-40B4-BE49-F238E27FC236}">
                  <a16:creationId xmlns:a16="http://schemas.microsoft.com/office/drawing/2014/main" id="{8F8E5198-7FEB-E969-77BA-758AB68740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5400" y="5028117"/>
              <a:ext cx="2133600" cy="1371600"/>
            </a:xfrm>
            <a:prstGeom prst="rect">
              <a:avLst/>
            </a:prstGeom>
          </p:spPr>
        </p:pic>
        <p:sp>
          <p:nvSpPr>
            <p:cNvPr id="42" name="Rectangle 41">
              <a:extLst>
                <a:ext uri="{FF2B5EF4-FFF2-40B4-BE49-F238E27FC236}">
                  <a16:creationId xmlns:a16="http://schemas.microsoft.com/office/drawing/2014/main" id="{50CDFC8D-9E0A-4593-6899-6486228A8CAD}"/>
                </a:ext>
              </a:extLst>
            </p:cNvPr>
            <p:cNvSpPr/>
            <p:nvPr/>
          </p:nvSpPr>
          <p:spPr>
            <a:xfrm>
              <a:off x="8924693" y="6389495"/>
              <a:ext cx="2124307" cy="506605"/>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e Store</a:t>
              </a:r>
            </a:p>
          </p:txBody>
        </p:sp>
      </p:grpSp>
      <p:grpSp>
        <p:nvGrpSpPr>
          <p:cNvPr id="43" name="Group 42">
            <a:extLst>
              <a:ext uri="{FF2B5EF4-FFF2-40B4-BE49-F238E27FC236}">
                <a16:creationId xmlns:a16="http://schemas.microsoft.com/office/drawing/2014/main" id="{751F70DF-28C8-1D85-3FA4-BDB961C70013}"/>
              </a:ext>
            </a:extLst>
          </p:cNvPr>
          <p:cNvGrpSpPr/>
          <p:nvPr/>
        </p:nvGrpSpPr>
        <p:grpSpPr>
          <a:xfrm>
            <a:off x="7706328" y="6691200"/>
            <a:ext cx="2124307" cy="1028841"/>
            <a:chOff x="8924693" y="7218214"/>
            <a:chExt cx="2133600" cy="1750575"/>
          </a:xfrm>
        </p:grpSpPr>
        <p:pic>
          <p:nvPicPr>
            <p:cNvPr id="44" name="Picture 43" descr="A logo on a black background&#10;&#10;Description automatically generated">
              <a:extLst>
                <a:ext uri="{FF2B5EF4-FFF2-40B4-BE49-F238E27FC236}">
                  <a16:creationId xmlns:a16="http://schemas.microsoft.com/office/drawing/2014/main" id="{DAB6270F-9782-D09B-ED2D-873629DBC7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24693" y="7218214"/>
              <a:ext cx="2133600" cy="1371600"/>
            </a:xfrm>
            <a:prstGeom prst="rect">
              <a:avLst/>
            </a:prstGeom>
          </p:spPr>
        </p:pic>
        <p:sp>
          <p:nvSpPr>
            <p:cNvPr id="45" name="Rectangle 44">
              <a:extLst>
                <a:ext uri="{FF2B5EF4-FFF2-40B4-BE49-F238E27FC236}">
                  <a16:creationId xmlns:a16="http://schemas.microsoft.com/office/drawing/2014/main" id="{EBFC5720-B516-10CA-CB4B-2FAB89AB3011}"/>
                </a:ext>
              </a:extLst>
            </p:cNvPr>
            <p:cNvSpPr/>
            <p:nvPr/>
          </p:nvSpPr>
          <p:spPr>
            <a:xfrm>
              <a:off x="8924693" y="8579592"/>
              <a:ext cx="2124308" cy="389197"/>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exclusive</a:t>
              </a:r>
            </a:p>
          </p:txBody>
        </p:sp>
      </p:grpSp>
    </p:spTree>
    <p:extLst>
      <p:ext uri="{BB962C8B-B14F-4D97-AF65-F5344CB8AC3E}">
        <p14:creationId xmlns:p14="http://schemas.microsoft.com/office/powerpoint/2010/main" val="241037867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4676308" y="1011044"/>
            <a:ext cx="6590198"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Problem statement</a:t>
            </a:r>
          </a:p>
        </p:txBody>
      </p:sp>
      <p:sp>
        <p:nvSpPr>
          <p:cNvPr id="35" name="AutoShape 35"/>
          <p:cNvSpPr/>
          <p:nvPr/>
        </p:nvSpPr>
        <p:spPr>
          <a:xfrm>
            <a:off x="4676308" y="2171699"/>
            <a:ext cx="5991692" cy="1"/>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sp>
        <p:nvSpPr>
          <p:cNvPr id="36" name="TextBox 36"/>
          <p:cNvSpPr txBox="1"/>
          <p:nvPr/>
        </p:nvSpPr>
        <p:spPr>
          <a:xfrm>
            <a:off x="3708615" y="3361321"/>
            <a:ext cx="8458200" cy="1969770"/>
          </a:xfrm>
          <a:prstGeom prst="rect">
            <a:avLst/>
          </a:prstGeom>
        </p:spPr>
        <p:txBody>
          <a:bodyPr wrap="square" lIns="0" tIns="0" rIns="0" bIns="0" rtlCol="0" anchor="t">
            <a:spAutoFit/>
          </a:bodyPr>
          <a:lstStyle/>
          <a:p>
            <a:pPr>
              <a:spcBef>
                <a:spcPct val="0"/>
              </a:spcBef>
            </a:pPr>
            <a:r>
              <a:rPr lang="en-US" sz="3200" dirty="0">
                <a:solidFill>
                  <a:schemeClr val="bg1"/>
                </a:solidFill>
              </a:rPr>
              <a:t>AtliQ Hardware, a fast-growing company, established its own store in Latin America, but they faced a huge loss due to decisions based on just surveys and intuition.</a:t>
            </a:r>
            <a:endParaRPr lang="en-US" sz="3200" dirty="0">
              <a:solidFill>
                <a:schemeClr val="bg1"/>
              </a:solidFill>
              <a:cs typeface="Segoe UI" panose="020B0502040204020203" pitchFamily="34" charset="0"/>
            </a:endParaRPr>
          </a:p>
        </p:txBody>
      </p:sp>
      <p:grpSp>
        <p:nvGrpSpPr>
          <p:cNvPr id="37" name="Group 37"/>
          <p:cNvGrpSpPr/>
          <p:nvPr/>
        </p:nvGrpSpPr>
        <p:grpSpPr>
          <a:xfrm>
            <a:off x="1905000" y="3677481"/>
            <a:ext cx="1084775" cy="878095"/>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39" name="TextBox 3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2209800" y="4062348"/>
            <a:ext cx="456859" cy="242952"/>
          </a:xfrm>
          <a:prstGeom prst="rect">
            <a:avLst/>
          </a:prstGeom>
        </p:spPr>
        <p:txBody>
          <a:bodyPr wrap="square" lIns="0" tIns="0" rIns="0" bIns="0" rtlCol="0" anchor="t">
            <a:spAutoFit/>
          </a:bodyPr>
          <a:lstStyle/>
          <a:p>
            <a:pPr algn="ctr">
              <a:lnSpc>
                <a:spcPts val="1680"/>
              </a:lnSpc>
              <a:spcBef>
                <a:spcPct val="0"/>
              </a:spcBef>
            </a:pPr>
            <a:r>
              <a:rPr lang="en-US" sz="2400" b="1" dirty="0">
                <a:solidFill>
                  <a:srgbClr val="FFFFFF"/>
                </a:solidFill>
                <a:latin typeface="Open Sans Bold"/>
                <a:ea typeface="Open Sans Bold"/>
                <a:cs typeface="Open Sans Bold"/>
                <a:sym typeface="Open Sans Bold"/>
              </a:rPr>
              <a:t>01</a:t>
            </a:r>
          </a:p>
        </p:txBody>
      </p:sp>
      <p:grpSp>
        <p:nvGrpSpPr>
          <p:cNvPr id="42" name="Group 42"/>
          <p:cNvGrpSpPr/>
          <p:nvPr/>
        </p:nvGrpSpPr>
        <p:grpSpPr>
          <a:xfrm>
            <a:off x="1981200" y="6311849"/>
            <a:ext cx="1084775" cy="919256"/>
            <a:chOff x="0" y="0"/>
            <a:chExt cx="812800" cy="812800"/>
          </a:xfrm>
        </p:grpSpPr>
        <p:sp>
          <p:nvSpPr>
            <p:cNvPr id="43" name="Freeform 4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44" name="TextBox 4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5" name="TextBox 45"/>
          <p:cNvSpPr txBox="1"/>
          <p:nvPr/>
        </p:nvSpPr>
        <p:spPr>
          <a:xfrm>
            <a:off x="2209800" y="6729348"/>
            <a:ext cx="618314" cy="242952"/>
          </a:xfrm>
          <a:prstGeom prst="rect">
            <a:avLst/>
          </a:prstGeom>
        </p:spPr>
        <p:txBody>
          <a:bodyPr wrap="square" lIns="0" tIns="0" rIns="0" bIns="0" rtlCol="0" anchor="t">
            <a:spAutoFit/>
          </a:bodyPr>
          <a:lstStyle/>
          <a:p>
            <a:pPr algn="ctr">
              <a:lnSpc>
                <a:spcPts val="1680"/>
              </a:lnSpc>
              <a:spcBef>
                <a:spcPct val="0"/>
              </a:spcBef>
            </a:pPr>
            <a:r>
              <a:rPr lang="en-US" sz="2400" b="1" dirty="0">
                <a:solidFill>
                  <a:srgbClr val="FFFFFF"/>
                </a:solidFill>
                <a:latin typeface="Open Sans Bold"/>
                <a:ea typeface="Open Sans Bold"/>
                <a:cs typeface="Open Sans Bold"/>
                <a:sym typeface="Open Sans Bold"/>
              </a:rPr>
              <a:t>02</a:t>
            </a:r>
          </a:p>
        </p:txBody>
      </p:sp>
      <p:pic>
        <p:nvPicPr>
          <p:cNvPr id="46" name="Picture 45" descr="A logo with a black background&#10;&#10;Description automatically generated">
            <a:extLst>
              <a:ext uri="{FF2B5EF4-FFF2-40B4-BE49-F238E27FC236}">
                <a16:creationId xmlns:a16="http://schemas.microsoft.com/office/drawing/2014/main" id="{C25C514B-F009-1A0A-7F14-151D03DF1E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54" y="-73464"/>
            <a:ext cx="1891646" cy="1693545"/>
          </a:xfrm>
          <a:prstGeom prst="rect">
            <a:avLst/>
          </a:prstGeom>
        </p:spPr>
      </p:pic>
      <p:sp>
        <p:nvSpPr>
          <p:cNvPr id="48" name="TextBox 36">
            <a:extLst>
              <a:ext uri="{FF2B5EF4-FFF2-40B4-BE49-F238E27FC236}">
                <a16:creationId xmlns:a16="http://schemas.microsoft.com/office/drawing/2014/main" id="{6DB601A2-8EE1-91D4-7388-3BD4D31D3BFB}"/>
              </a:ext>
            </a:extLst>
          </p:cNvPr>
          <p:cNvSpPr txBox="1"/>
          <p:nvPr/>
        </p:nvSpPr>
        <p:spPr>
          <a:xfrm>
            <a:off x="3687629" y="6011011"/>
            <a:ext cx="8458200" cy="1477328"/>
          </a:xfrm>
          <a:prstGeom prst="rect">
            <a:avLst/>
          </a:prstGeom>
        </p:spPr>
        <p:txBody>
          <a:bodyPr wrap="square" lIns="0" tIns="0" rIns="0" bIns="0" rtlCol="0" anchor="t">
            <a:spAutoFit/>
          </a:bodyPr>
          <a:lstStyle/>
          <a:p>
            <a:r>
              <a:rPr lang="en-US" sz="3200" dirty="0">
                <a:solidFill>
                  <a:schemeClr val="bg1"/>
                </a:solidFill>
              </a:rPr>
              <a:t>They still rely on Excel for data analytics, but Excel files can be cumbersome and ineffective for generating insights.</a:t>
            </a:r>
          </a:p>
        </p:txBody>
      </p:sp>
      <p:pic>
        <p:nvPicPr>
          <p:cNvPr id="50" name="Picture 49" descr="A person in a suit stepping on a green button&#10;&#10;Description automatically generated">
            <a:extLst>
              <a:ext uri="{FF2B5EF4-FFF2-40B4-BE49-F238E27FC236}">
                <a16:creationId xmlns:a16="http://schemas.microsoft.com/office/drawing/2014/main" id="{D566D45E-9A65-E1C6-97EB-165720A9E2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51758" y="2947356"/>
            <a:ext cx="5038725" cy="5727795"/>
          </a:xfrm>
          <a:prstGeom prst="rect">
            <a:avLst/>
          </a:prstGeom>
        </p:spPr>
      </p:pic>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sp>
        <p:nvSpPr>
          <p:cNvPr id="5" name="Freeform 5"/>
          <p:cNvSpPr/>
          <p:nvPr/>
        </p:nvSpPr>
        <p:spPr>
          <a:xfrm>
            <a:off x="12863665" y="-30861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6629400" y="1028700"/>
            <a:ext cx="3934056"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Objective</a:t>
            </a:r>
          </a:p>
        </p:txBody>
      </p:sp>
      <p:sp>
        <p:nvSpPr>
          <p:cNvPr id="35" name="AutoShape 35"/>
          <p:cNvSpPr/>
          <p:nvPr/>
        </p:nvSpPr>
        <p:spPr>
          <a:xfrm>
            <a:off x="6616606" y="2242962"/>
            <a:ext cx="3035206"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sp>
        <p:nvSpPr>
          <p:cNvPr id="36" name="TextBox 36"/>
          <p:cNvSpPr txBox="1"/>
          <p:nvPr/>
        </p:nvSpPr>
        <p:spPr>
          <a:xfrm>
            <a:off x="1914012" y="3138920"/>
            <a:ext cx="13868400" cy="5822620"/>
          </a:xfrm>
          <a:prstGeom prst="rect">
            <a:avLst/>
          </a:prstGeom>
        </p:spPr>
        <p:txBody>
          <a:bodyPr wrap="square" lIns="0" tIns="0" rIns="0" bIns="0" rtlCol="0" anchor="t">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3600" b="0" i="0" u="none" strike="noStrike" cap="none" normalizeH="0" baseline="0" dirty="0">
              <a:ln>
                <a:noFill/>
              </a:ln>
              <a:solidFill>
                <a:schemeClr val="bg1"/>
              </a:solidFill>
              <a:effectLst/>
              <a:latin typeface="+mj-lt"/>
            </a:endParaRP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600" b="0" i="0" u="none" strike="noStrike" cap="none" normalizeH="0" baseline="0" dirty="0">
                <a:ln>
                  <a:noFill/>
                </a:ln>
                <a:solidFill>
                  <a:schemeClr val="bg1"/>
                </a:solidFill>
                <a:effectLst/>
                <a:latin typeface="+mj-lt"/>
              </a:rPr>
              <a:t>Generate a comprehensive report using advanced capabilities of Power BI to gain deep insights into operational performance.</a:t>
            </a: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600" b="0" i="0" u="none" strike="noStrike" cap="none" normalizeH="0" baseline="0" dirty="0">
              <a:ln>
                <a:noFill/>
              </a:ln>
              <a:solidFill>
                <a:schemeClr val="bg1"/>
              </a:solidFill>
              <a:effectLst/>
              <a:latin typeface="+mj-lt"/>
            </a:endParaRP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600" b="0" i="0" u="none" strike="noStrike" cap="none" normalizeH="0" baseline="0" dirty="0">
                <a:ln>
                  <a:noFill/>
                </a:ln>
                <a:solidFill>
                  <a:schemeClr val="bg1"/>
                </a:solidFill>
                <a:effectLst/>
                <a:latin typeface="+mj-lt"/>
              </a:rPr>
              <a:t>Identify opportunities for profit and loss reduction.</a:t>
            </a: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600" b="0" i="0" u="none" strike="noStrike" cap="none" normalizeH="0" baseline="0" dirty="0">
              <a:ln>
                <a:noFill/>
              </a:ln>
              <a:solidFill>
                <a:schemeClr val="bg1"/>
              </a:solidFill>
              <a:effectLst/>
              <a:latin typeface="+mj-lt"/>
            </a:endParaRP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600" b="0" i="0" u="none" strike="noStrike" cap="none" normalizeH="0" baseline="0" dirty="0">
                <a:ln>
                  <a:noFill/>
                </a:ln>
                <a:solidFill>
                  <a:schemeClr val="bg1"/>
                </a:solidFill>
                <a:effectLst/>
                <a:latin typeface="+mj-lt"/>
              </a:rPr>
              <a:t>Implement strategies to reduce losses and increase profitability by 10%.  </a:t>
            </a: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600" b="0" i="0" u="none" strike="noStrike" cap="none" normalizeH="0" baseline="0" dirty="0">
              <a:ln>
                <a:noFill/>
              </a:ln>
              <a:solidFill>
                <a:schemeClr val="bg1"/>
              </a:solidFill>
              <a:effectLst/>
              <a:latin typeface="Abadi" panose="020B0604020104020204" pitchFamily="34" charset="0"/>
              <a:cs typeface="Segoe UI" panose="020B0502040204020203" pitchFamily="34" charset="0"/>
            </a:endParaRP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3600" dirty="0">
                <a:solidFill>
                  <a:schemeClr val="bg1"/>
                </a:solidFill>
              </a:rPr>
              <a:t>Continuously monitor performance metrics to ensure sustained improvements and adapt strategies as needed.</a:t>
            </a:r>
            <a:endParaRPr kumimoji="0" lang="en-US" altLang="en-US" sz="3600" b="0" i="0" u="none" strike="noStrike" cap="none" normalizeH="0" baseline="0" dirty="0">
              <a:ln>
                <a:noFill/>
              </a:ln>
              <a:solidFill>
                <a:schemeClr val="bg1"/>
              </a:solidFill>
              <a:effectLst/>
              <a:latin typeface="+mj-lt"/>
            </a:endParaRPr>
          </a:p>
          <a:p>
            <a:pPr algn="l">
              <a:lnSpc>
                <a:spcPts val="1680"/>
              </a:lnSpc>
              <a:spcBef>
                <a:spcPct val="0"/>
              </a:spcBef>
            </a:pPr>
            <a:endParaRPr lang="en-US" sz="36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39250213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7839141" y="8360583"/>
            <a:ext cx="448859" cy="448859"/>
            <a:chOff x="0" y="0"/>
            <a:chExt cx="118218" cy="118218"/>
          </a:xfrm>
        </p:grpSpPr>
        <p:sp>
          <p:nvSpPr>
            <p:cNvPr id="17" name="Freeform 17"/>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solidFill>
              <a:srgbClr val="FFFFFF">
                <a:alpha val="19608"/>
              </a:srgbClr>
            </a:solidFill>
          </p:spPr>
          <p:txBody>
            <a:bodyPr/>
            <a:lstStyle/>
            <a:p>
              <a:endParaRPr lang="en-IN"/>
            </a:p>
          </p:txBody>
        </p:sp>
        <p:sp>
          <p:nvSpPr>
            <p:cNvPr id="18" name="TextBox 18"/>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3061744" y="3048077"/>
            <a:ext cx="4355856" cy="553998"/>
          </a:xfrm>
          <a:prstGeom prst="rect">
            <a:avLst/>
          </a:prstGeom>
        </p:spPr>
        <p:txBody>
          <a:bodyPr wrap="square" lIns="0" tIns="0" rIns="0" bIns="0" rtlCol="0" anchor="t">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bg1"/>
                </a:solidFill>
                <a:effectLst/>
                <a:latin typeface="Abadi" panose="020B0604020104020204" pitchFamily="34" charset="0"/>
              </a:rPr>
              <a:t>Snowflake Data Model</a:t>
            </a:r>
          </a:p>
        </p:txBody>
      </p:sp>
      <p:sp>
        <p:nvSpPr>
          <p:cNvPr id="35" name="AutoShape 35"/>
          <p:cNvSpPr/>
          <p:nvPr/>
        </p:nvSpPr>
        <p:spPr>
          <a:xfrm>
            <a:off x="6934200" y="2400300"/>
            <a:ext cx="2857763" cy="0"/>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sp>
        <p:nvSpPr>
          <p:cNvPr id="36" name="TextBox 36"/>
          <p:cNvSpPr txBox="1"/>
          <p:nvPr/>
        </p:nvSpPr>
        <p:spPr>
          <a:xfrm>
            <a:off x="13114766" y="3920678"/>
            <a:ext cx="4572000" cy="4211409"/>
          </a:xfrm>
          <a:prstGeom prst="rect">
            <a:avLst/>
          </a:prstGeom>
        </p:spPr>
        <p:txBody>
          <a:bodyPr wrap="square" lIns="0" tIns="0" rIns="0" bIns="0" rtlCol="0" anchor="t">
            <a:spAutoFit/>
          </a:bodyPr>
          <a:lstStyle/>
          <a:p>
            <a:pPr marR="0" lvl="0" algn="l" defTabSz="914400" rtl="0" eaLnBrk="0" fontAlgn="base" latinLnBrk="0" hangingPunct="0">
              <a:lnSpc>
                <a:spcPct val="100000"/>
              </a:lnSpc>
              <a:spcBef>
                <a:spcPct val="0"/>
              </a:spcBef>
              <a:spcAft>
                <a:spcPct val="0"/>
              </a:spcAft>
              <a:buClrTx/>
              <a:buSzTx/>
              <a:tabLst/>
            </a:pPr>
            <a:endParaRPr lang="en-US" sz="3200" dirty="0">
              <a:solidFill>
                <a:schemeClr val="bg1"/>
              </a:solidFill>
            </a:endParaRPr>
          </a:p>
          <a:p>
            <a:pPr eaLnBrk="0" fontAlgn="base" hangingPunct="0">
              <a:spcBef>
                <a:spcPct val="0"/>
              </a:spcBef>
              <a:spcAft>
                <a:spcPct val="0"/>
              </a:spcAft>
            </a:pPr>
            <a:r>
              <a:rPr lang="en-US" sz="3200" dirty="0">
                <a:solidFill>
                  <a:schemeClr val="bg1"/>
                </a:solidFill>
              </a:rPr>
              <a:t>The Snowflake data model is a normalized schema used in data warehousing where dimension tables are organized into related sub-tables, forming a structure like a snowflake.</a:t>
            </a:r>
            <a:endParaRPr kumimoji="0" lang="en-US" altLang="en-US" sz="3200" b="0" i="0" u="none" strike="noStrike" cap="none" normalizeH="0" baseline="0" dirty="0">
              <a:ln>
                <a:noFill/>
              </a:ln>
              <a:solidFill>
                <a:schemeClr val="bg1"/>
              </a:solidFill>
              <a:effectLst/>
              <a:latin typeface="+mj-lt"/>
            </a:endParaRPr>
          </a:p>
          <a:p>
            <a:pPr algn="l">
              <a:lnSpc>
                <a:spcPts val="1680"/>
              </a:lnSpc>
              <a:spcBef>
                <a:spcPct val="0"/>
              </a:spcBef>
            </a:pPr>
            <a:endParaRPr lang="en-US" sz="3200" dirty="0">
              <a:solidFill>
                <a:schemeClr val="bg1"/>
              </a:solidFill>
              <a:ea typeface="Open Sans"/>
              <a:cs typeface="Open Sans"/>
              <a:sym typeface="Open Sans"/>
            </a:endParaRPr>
          </a:p>
        </p:txBody>
      </p:sp>
      <p:pic>
        <p:nvPicPr>
          <p:cNvPr id="46" name="Picture 45" descr="A logo with a black background&#10;&#10;Description automatically generated">
            <a:extLst>
              <a:ext uri="{FF2B5EF4-FFF2-40B4-BE49-F238E27FC236}">
                <a16:creationId xmlns:a16="http://schemas.microsoft.com/office/drawing/2014/main" id="{FF4D387D-A3C6-15B4-B159-32AB6CF7B2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54" y="-73464"/>
            <a:ext cx="1891646" cy="169354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539E3B1-DD98-3F89-70DA-69B368FB4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400" y="2247900"/>
            <a:ext cx="11855000" cy="7556966"/>
          </a:xfrm>
          <a:prstGeom prst="rect">
            <a:avLst/>
          </a:prstGeom>
        </p:spPr>
      </p:pic>
      <p:sp>
        <p:nvSpPr>
          <p:cNvPr id="6" name="TextBox 34">
            <a:extLst>
              <a:ext uri="{FF2B5EF4-FFF2-40B4-BE49-F238E27FC236}">
                <a16:creationId xmlns:a16="http://schemas.microsoft.com/office/drawing/2014/main" id="{9881A1E1-4B4F-D87B-0D14-F2A1BE485FD6}"/>
              </a:ext>
            </a:extLst>
          </p:cNvPr>
          <p:cNvSpPr txBox="1"/>
          <p:nvPr/>
        </p:nvSpPr>
        <p:spPr>
          <a:xfrm>
            <a:off x="6324600" y="647700"/>
            <a:ext cx="4343400"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Data model</a:t>
            </a:r>
          </a:p>
        </p:txBody>
      </p:sp>
      <p:sp>
        <p:nvSpPr>
          <p:cNvPr id="20" name="AutoShape 35">
            <a:extLst>
              <a:ext uri="{FF2B5EF4-FFF2-40B4-BE49-F238E27FC236}">
                <a16:creationId xmlns:a16="http://schemas.microsoft.com/office/drawing/2014/main" id="{67AAE5A8-0038-434F-8FD5-B5C0240CC85F}"/>
              </a:ext>
            </a:extLst>
          </p:cNvPr>
          <p:cNvSpPr/>
          <p:nvPr/>
        </p:nvSpPr>
        <p:spPr>
          <a:xfrm>
            <a:off x="6324600" y="1790700"/>
            <a:ext cx="3657600" cy="1"/>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286609056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347">
                <a:alpha val="100000"/>
              </a:srgbClr>
            </a:gs>
            <a:gs pos="100000">
              <a:srgbClr val="001532">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739640" y="6609519"/>
            <a:ext cx="3934056" cy="4114800"/>
          </a:xfrm>
          <a:custGeom>
            <a:avLst/>
            <a:gdLst/>
            <a:ahLst/>
            <a:cxnLst/>
            <a:rect l="l" t="t" r="r" b="b"/>
            <a:pathLst>
              <a:path w="3934056" h="4114800">
                <a:moveTo>
                  <a:pt x="0" y="0"/>
                </a:moveTo>
                <a:lnTo>
                  <a:pt x="3934056" y="0"/>
                </a:lnTo>
                <a:lnTo>
                  <a:pt x="3934056" y="4114800"/>
                </a:lnTo>
                <a:lnTo>
                  <a:pt x="0" y="4114800"/>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flipV="1">
            <a:off x="-385696" y="-437319"/>
            <a:ext cx="3934056" cy="4114800"/>
          </a:xfrm>
          <a:custGeom>
            <a:avLst/>
            <a:gdLst/>
            <a:ahLst/>
            <a:cxnLst/>
            <a:rect l="l" t="t" r="r" b="b"/>
            <a:pathLst>
              <a:path w="3934056" h="4114800">
                <a:moveTo>
                  <a:pt x="3934056" y="4114800"/>
                </a:moveTo>
                <a:lnTo>
                  <a:pt x="0" y="4114800"/>
                </a:lnTo>
                <a:lnTo>
                  <a:pt x="0" y="0"/>
                </a:lnTo>
                <a:lnTo>
                  <a:pt x="3934056" y="0"/>
                </a:lnTo>
                <a:lnTo>
                  <a:pt x="3934056" y="411480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219307" y="4256715"/>
            <a:ext cx="6438613" cy="6438613"/>
          </a:xfrm>
          <a:custGeom>
            <a:avLst/>
            <a:gdLst/>
            <a:ahLst/>
            <a:cxnLst/>
            <a:rect l="l" t="t" r="r" b="b"/>
            <a:pathLst>
              <a:path w="6438613" h="6438613">
                <a:moveTo>
                  <a:pt x="0" y="0"/>
                </a:moveTo>
                <a:lnTo>
                  <a:pt x="6438614" y="0"/>
                </a:lnTo>
                <a:lnTo>
                  <a:pt x="6438614" y="6438614"/>
                </a:lnTo>
                <a:lnTo>
                  <a:pt x="0" y="6438614"/>
                </a:lnTo>
                <a:lnTo>
                  <a:pt x="0" y="0"/>
                </a:lnTo>
                <a:close/>
              </a:path>
            </a:pathLst>
          </a:custGeom>
          <a:blipFill>
            <a:blip r:embed="rId4">
              <a:alphaModFix amt="16000"/>
            </a:blip>
            <a:stretch>
              <a:fillRect/>
            </a:stretch>
          </a:blipFill>
        </p:spPr>
        <p:txBody>
          <a:bodyPr/>
          <a:lstStyle/>
          <a:p>
            <a:endParaRPr lang="en-IN"/>
          </a:p>
        </p:txBody>
      </p:sp>
      <p:grpSp>
        <p:nvGrpSpPr>
          <p:cNvPr id="7" name="Group 7"/>
          <p:cNvGrpSpPr/>
          <p:nvPr/>
        </p:nvGrpSpPr>
        <p:grpSpPr>
          <a:xfrm>
            <a:off x="17293116" y="565634"/>
            <a:ext cx="397367" cy="28996"/>
            <a:chOff x="0" y="0"/>
            <a:chExt cx="128243" cy="9358"/>
          </a:xfrm>
        </p:grpSpPr>
        <p:sp>
          <p:nvSpPr>
            <p:cNvPr id="8" name="Freeform 8"/>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9" name="TextBox 9"/>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293116" y="657737"/>
            <a:ext cx="397367" cy="28996"/>
            <a:chOff x="0" y="0"/>
            <a:chExt cx="128243" cy="9358"/>
          </a:xfrm>
        </p:grpSpPr>
        <p:sp>
          <p:nvSpPr>
            <p:cNvPr id="11" name="Freeform 11"/>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2" name="TextBox 12"/>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839141" y="8809441"/>
            <a:ext cx="448859" cy="448859"/>
            <a:chOff x="0" y="0"/>
            <a:chExt cx="118218" cy="118218"/>
          </a:xfrm>
        </p:grpSpPr>
        <p:sp>
          <p:nvSpPr>
            <p:cNvPr id="14" name="Freeform 14"/>
            <p:cNvSpPr/>
            <p:nvPr/>
          </p:nvSpPr>
          <p:spPr>
            <a:xfrm>
              <a:off x="0" y="0"/>
              <a:ext cx="118218" cy="118218"/>
            </a:xfrm>
            <a:custGeom>
              <a:avLst/>
              <a:gdLst/>
              <a:ahLst/>
              <a:cxnLst/>
              <a:rect l="l" t="t" r="r" b="b"/>
              <a:pathLst>
                <a:path w="118218" h="118218">
                  <a:moveTo>
                    <a:pt x="0" y="0"/>
                  </a:moveTo>
                  <a:lnTo>
                    <a:pt x="118218" y="0"/>
                  </a:lnTo>
                  <a:lnTo>
                    <a:pt x="118218" y="118218"/>
                  </a:lnTo>
                  <a:lnTo>
                    <a:pt x="0" y="118218"/>
                  </a:lnTo>
                  <a:close/>
                </a:path>
              </a:pathLst>
            </a:custGeom>
            <a:gradFill rotWithShape="1">
              <a:gsLst>
                <a:gs pos="0">
                  <a:srgbClr val="00D1FF">
                    <a:alpha val="100000"/>
                  </a:srgbClr>
                </a:gs>
                <a:gs pos="100000">
                  <a:srgbClr val="006DFF">
                    <a:alpha val="100000"/>
                  </a:srgbClr>
                </a:gs>
              </a:gsLst>
              <a:lin ang="2700000"/>
            </a:gradFill>
          </p:spPr>
          <p:txBody>
            <a:bodyPr/>
            <a:lstStyle/>
            <a:p>
              <a:endParaRPr lang="en-IN"/>
            </a:p>
          </p:txBody>
        </p:sp>
        <p:sp>
          <p:nvSpPr>
            <p:cNvPr id="15" name="TextBox 15"/>
            <p:cNvSpPr txBox="1"/>
            <p:nvPr/>
          </p:nvSpPr>
          <p:spPr>
            <a:xfrm>
              <a:off x="0" y="-38100"/>
              <a:ext cx="118218" cy="156318"/>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5973221" y="8215"/>
            <a:ext cx="5819318" cy="1172885"/>
          </a:xfrm>
          <a:prstGeom prst="rect">
            <a:avLst/>
          </a:prstGeom>
        </p:spPr>
        <p:txBody>
          <a:bodyPr wrap="square" lIns="0" tIns="0" rIns="0" bIns="0" rtlCol="0" anchor="t">
            <a:spAutoFit/>
          </a:bodyPr>
          <a:lstStyle/>
          <a:p>
            <a:pPr algn="l">
              <a:lnSpc>
                <a:spcPts val="10500"/>
              </a:lnSpc>
              <a:spcBef>
                <a:spcPct val="0"/>
              </a:spcBef>
            </a:pPr>
            <a:r>
              <a:rPr lang="en-US" sz="7500" b="1" dirty="0">
                <a:solidFill>
                  <a:srgbClr val="FFFFFF"/>
                </a:solidFill>
                <a:latin typeface="Bebas Neue Bold"/>
                <a:ea typeface="Bebas Neue Bold"/>
                <a:cs typeface="Bebas Neue Bold"/>
                <a:sym typeface="Bebas Neue Bold"/>
              </a:rPr>
              <a:t>Data description</a:t>
            </a:r>
          </a:p>
        </p:txBody>
      </p:sp>
      <p:sp>
        <p:nvSpPr>
          <p:cNvPr id="35" name="AutoShape 35"/>
          <p:cNvSpPr/>
          <p:nvPr/>
        </p:nvSpPr>
        <p:spPr>
          <a:xfrm flipV="1">
            <a:off x="6019800" y="1257300"/>
            <a:ext cx="5342241" cy="1"/>
          </a:xfrm>
          <a:prstGeom prst="line">
            <a:avLst/>
          </a:prstGeom>
          <a:ln w="38100" cap="flat">
            <a:gradFill>
              <a:gsLst>
                <a:gs pos="0">
                  <a:srgbClr val="00D1FF">
                    <a:alpha val="100000"/>
                  </a:srgbClr>
                </a:gs>
                <a:gs pos="100000">
                  <a:srgbClr val="006DFF">
                    <a:alpha val="100000"/>
                  </a:srgbClr>
                </a:gs>
              </a:gsLst>
              <a:lin ang="2700000"/>
            </a:gradFill>
            <a:prstDash val="solid"/>
            <a:headEnd type="none" w="sm" len="sm"/>
            <a:tailEnd type="none" w="sm" len="sm"/>
          </a:ln>
        </p:spPr>
        <p:txBody>
          <a:bodyPr/>
          <a:lstStyle/>
          <a:p>
            <a:endParaRPr lang="en-IN"/>
          </a:p>
        </p:txBody>
      </p:sp>
      <p:pic>
        <p:nvPicPr>
          <p:cNvPr id="46" name="Picture 45" descr="A logo with a black background&#10;&#10;Description automatically generated">
            <a:extLst>
              <a:ext uri="{FF2B5EF4-FFF2-40B4-BE49-F238E27FC236}">
                <a16:creationId xmlns:a16="http://schemas.microsoft.com/office/drawing/2014/main" id="{FF4D387D-A3C6-15B4-B159-32AB6CF7B2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54" y="-73464"/>
            <a:ext cx="1891646" cy="1693545"/>
          </a:xfrm>
          <a:prstGeom prst="rect">
            <a:avLst/>
          </a:prstGeom>
        </p:spPr>
      </p:pic>
      <p:grpSp>
        <p:nvGrpSpPr>
          <p:cNvPr id="52" name="Group 51">
            <a:extLst>
              <a:ext uri="{FF2B5EF4-FFF2-40B4-BE49-F238E27FC236}">
                <a16:creationId xmlns:a16="http://schemas.microsoft.com/office/drawing/2014/main" id="{23BDB7C8-36F4-D848-476B-CBD708A7C343}"/>
              </a:ext>
            </a:extLst>
          </p:cNvPr>
          <p:cNvGrpSpPr/>
          <p:nvPr/>
        </p:nvGrpSpPr>
        <p:grpSpPr>
          <a:xfrm>
            <a:off x="474178" y="2832440"/>
            <a:ext cx="2562922" cy="1193823"/>
            <a:chOff x="1170878" y="2806677"/>
            <a:chExt cx="2562922" cy="1193823"/>
          </a:xfrm>
        </p:grpSpPr>
        <p:sp>
          <p:nvSpPr>
            <p:cNvPr id="53" name="Rectangle 52">
              <a:extLst>
                <a:ext uri="{FF2B5EF4-FFF2-40B4-BE49-F238E27FC236}">
                  <a16:creationId xmlns:a16="http://schemas.microsoft.com/office/drawing/2014/main" id="{BC1E05BB-D347-0572-38BF-2698B954A500}"/>
                </a:ext>
              </a:extLst>
            </p:cNvPr>
            <p:cNvSpPr/>
            <p:nvPr/>
          </p:nvSpPr>
          <p:spPr>
            <a:xfrm>
              <a:off x="1170878" y="2806677"/>
              <a:ext cx="2438400" cy="10668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solidFill>
              </a:endParaRPr>
            </a:p>
          </p:txBody>
        </p:sp>
        <p:sp>
          <p:nvSpPr>
            <p:cNvPr id="54" name="Rectangle 53">
              <a:extLst>
                <a:ext uri="{FF2B5EF4-FFF2-40B4-BE49-F238E27FC236}">
                  <a16:creationId xmlns:a16="http://schemas.microsoft.com/office/drawing/2014/main" id="{37F23B3D-8540-F6F1-CD12-DFD3FA03E6FE}"/>
                </a:ext>
              </a:extLst>
            </p:cNvPr>
            <p:cNvSpPr/>
            <p:nvPr/>
          </p:nvSpPr>
          <p:spPr>
            <a:xfrm>
              <a:off x="1295400" y="2933700"/>
              <a:ext cx="2438400" cy="10668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rPr>
                <a:t>GDB041</a:t>
              </a:r>
            </a:p>
          </p:txBody>
        </p:sp>
      </p:grpSp>
      <p:grpSp>
        <p:nvGrpSpPr>
          <p:cNvPr id="55" name="Group 54">
            <a:extLst>
              <a:ext uri="{FF2B5EF4-FFF2-40B4-BE49-F238E27FC236}">
                <a16:creationId xmlns:a16="http://schemas.microsoft.com/office/drawing/2014/main" id="{169B2336-A4A2-BF86-C071-D9C2A09246D1}"/>
              </a:ext>
            </a:extLst>
          </p:cNvPr>
          <p:cNvGrpSpPr/>
          <p:nvPr/>
        </p:nvGrpSpPr>
        <p:grpSpPr>
          <a:xfrm>
            <a:off x="4179976" y="2800170"/>
            <a:ext cx="2562922" cy="1193823"/>
            <a:chOff x="1170878" y="2806677"/>
            <a:chExt cx="2562922" cy="1193823"/>
          </a:xfrm>
        </p:grpSpPr>
        <p:sp>
          <p:nvSpPr>
            <p:cNvPr id="56" name="Rectangle 55">
              <a:extLst>
                <a:ext uri="{FF2B5EF4-FFF2-40B4-BE49-F238E27FC236}">
                  <a16:creationId xmlns:a16="http://schemas.microsoft.com/office/drawing/2014/main" id="{3E7B0103-F952-2EF9-5294-78AD1CA567E4}"/>
                </a:ext>
              </a:extLst>
            </p:cNvPr>
            <p:cNvSpPr/>
            <p:nvPr/>
          </p:nvSpPr>
          <p:spPr>
            <a:xfrm>
              <a:off x="1170878" y="2806677"/>
              <a:ext cx="2438400" cy="10668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solidFill>
              </a:endParaRPr>
            </a:p>
          </p:txBody>
        </p:sp>
        <p:sp>
          <p:nvSpPr>
            <p:cNvPr id="57" name="Rectangle 56">
              <a:extLst>
                <a:ext uri="{FF2B5EF4-FFF2-40B4-BE49-F238E27FC236}">
                  <a16:creationId xmlns:a16="http://schemas.microsoft.com/office/drawing/2014/main" id="{0AADDEDB-4B90-0BCC-EFEB-16EFB71E8A5F}"/>
                </a:ext>
              </a:extLst>
            </p:cNvPr>
            <p:cNvSpPr/>
            <p:nvPr/>
          </p:nvSpPr>
          <p:spPr>
            <a:xfrm>
              <a:off x="1295400" y="2933700"/>
              <a:ext cx="2438400" cy="10668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rPr>
                <a:t>GDB056</a:t>
              </a:r>
            </a:p>
          </p:txBody>
        </p:sp>
      </p:grpSp>
      <p:grpSp>
        <p:nvGrpSpPr>
          <p:cNvPr id="58" name="Group 57">
            <a:extLst>
              <a:ext uri="{FF2B5EF4-FFF2-40B4-BE49-F238E27FC236}">
                <a16:creationId xmlns:a16="http://schemas.microsoft.com/office/drawing/2014/main" id="{07251402-D853-81A2-F947-2882DECDA428}"/>
              </a:ext>
            </a:extLst>
          </p:cNvPr>
          <p:cNvGrpSpPr/>
          <p:nvPr/>
        </p:nvGrpSpPr>
        <p:grpSpPr>
          <a:xfrm>
            <a:off x="12091413" y="2760853"/>
            <a:ext cx="2562922" cy="1193823"/>
            <a:chOff x="1170878" y="2806677"/>
            <a:chExt cx="2562922" cy="1193823"/>
          </a:xfrm>
        </p:grpSpPr>
        <p:sp>
          <p:nvSpPr>
            <p:cNvPr id="59" name="Rectangle 58">
              <a:extLst>
                <a:ext uri="{FF2B5EF4-FFF2-40B4-BE49-F238E27FC236}">
                  <a16:creationId xmlns:a16="http://schemas.microsoft.com/office/drawing/2014/main" id="{58E70DE8-69CF-616F-14A5-479F7C82D12A}"/>
                </a:ext>
              </a:extLst>
            </p:cNvPr>
            <p:cNvSpPr/>
            <p:nvPr/>
          </p:nvSpPr>
          <p:spPr>
            <a:xfrm>
              <a:off x="1170878" y="2806677"/>
              <a:ext cx="2438400" cy="10668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solidFill>
              </a:endParaRPr>
            </a:p>
          </p:txBody>
        </p:sp>
        <p:sp>
          <p:nvSpPr>
            <p:cNvPr id="60" name="Rectangle 59">
              <a:extLst>
                <a:ext uri="{FF2B5EF4-FFF2-40B4-BE49-F238E27FC236}">
                  <a16:creationId xmlns:a16="http://schemas.microsoft.com/office/drawing/2014/main" id="{9AB87B09-05A1-71ED-A068-196721DB8BF5}"/>
                </a:ext>
              </a:extLst>
            </p:cNvPr>
            <p:cNvSpPr/>
            <p:nvPr/>
          </p:nvSpPr>
          <p:spPr>
            <a:xfrm>
              <a:off x="1295400" y="2933700"/>
              <a:ext cx="2438400" cy="10668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rPr>
                <a:t>Operational expenses</a:t>
              </a:r>
            </a:p>
          </p:txBody>
        </p:sp>
      </p:grpSp>
      <p:grpSp>
        <p:nvGrpSpPr>
          <p:cNvPr id="61" name="Group 60">
            <a:extLst>
              <a:ext uri="{FF2B5EF4-FFF2-40B4-BE49-F238E27FC236}">
                <a16:creationId xmlns:a16="http://schemas.microsoft.com/office/drawing/2014/main" id="{280C93B6-FB7A-F0E9-84C4-B640E799E576}"/>
              </a:ext>
            </a:extLst>
          </p:cNvPr>
          <p:cNvGrpSpPr/>
          <p:nvPr/>
        </p:nvGrpSpPr>
        <p:grpSpPr>
          <a:xfrm>
            <a:off x="8882880" y="2760853"/>
            <a:ext cx="2562922" cy="1193823"/>
            <a:chOff x="1170878" y="2806677"/>
            <a:chExt cx="2562922" cy="1193823"/>
          </a:xfrm>
        </p:grpSpPr>
        <p:sp>
          <p:nvSpPr>
            <p:cNvPr id="62" name="Rectangle 61">
              <a:extLst>
                <a:ext uri="{FF2B5EF4-FFF2-40B4-BE49-F238E27FC236}">
                  <a16:creationId xmlns:a16="http://schemas.microsoft.com/office/drawing/2014/main" id="{86AA9A70-5350-EC10-87C2-9634220E382B}"/>
                </a:ext>
              </a:extLst>
            </p:cNvPr>
            <p:cNvSpPr/>
            <p:nvPr/>
          </p:nvSpPr>
          <p:spPr>
            <a:xfrm>
              <a:off x="1170878" y="2806677"/>
              <a:ext cx="2438400" cy="10668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solidFill>
              </a:endParaRPr>
            </a:p>
          </p:txBody>
        </p:sp>
        <p:sp>
          <p:nvSpPr>
            <p:cNvPr id="63" name="Rectangle 62">
              <a:extLst>
                <a:ext uri="{FF2B5EF4-FFF2-40B4-BE49-F238E27FC236}">
                  <a16:creationId xmlns:a16="http://schemas.microsoft.com/office/drawing/2014/main" id="{E296751D-E9FF-3ED4-22F1-885AF382576D}"/>
                </a:ext>
              </a:extLst>
            </p:cNvPr>
            <p:cNvSpPr/>
            <p:nvPr/>
          </p:nvSpPr>
          <p:spPr>
            <a:xfrm>
              <a:off x="1295400" y="2933700"/>
              <a:ext cx="2438400" cy="10668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rPr>
                <a:t>Market Share</a:t>
              </a:r>
            </a:p>
          </p:txBody>
        </p:sp>
      </p:grpSp>
      <p:grpSp>
        <p:nvGrpSpPr>
          <p:cNvPr id="64" name="Group 63">
            <a:extLst>
              <a:ext uri="{FF2B5EF4-FFF2-40B4-BE49-F238E27FC236}">
                <a16:creationId xmlns:a16="http://schemas.microsoft.com/office/drawing/2014/main" id="{9D708D31-AE4E-4D32-AE7E-A7AE0288CF1E}"/>
              </a:ext>
            </a:extLst>
          </p:cNvPr>
          <p:cNvGrpSpPr/>
          <p:nvPr/>
        </p:nvGrpSpPr>
        <p:grpSpPr>
          <a:xfrm>
            <a:off x="15299946" y="2760853"/>
            <a:ext cx="2562922" cy="1193823"/>
            <a:chOff x="1170878" y="2806677"/>
            <a:chExt cx="2562922" cy="1193823"/>
          </a:xfrm>
        </p:grpSpPr>
        <p:sp>
          <p:nvSpPr>
            <p:cNvPr id="65" name="Rectangle 64">
              <a:extLst>
                <a:ext uri="{FF2B5EF4-FFF2-40B4-BE49-F238E27FC236}">
                  <a16:creationId xmlns:a16="http://schemas.microsoft.com/office/drawing/2014/main" id="{262C1DE9-490E-1BF4-7777-E7B67D1B0FC1}"/>
                </a:ext>
              </a:extLst>
            </p:cNvPr>
            <p:cNvSpPr/>
            <p:nvPr/>
          </p:nvSpPr>
          <p:spPr>
            <a:xfrm>
              <a:off x="1170878" y="2806677"/>
              <a:ext cx="2438400" cy="10668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tx1"/>
                </a:solidFill>
              </a:endParaRPr>
            </a:p>
          </p:txBody>
        </p:sp>
        <p:sp>
          <p:nvSpPr>
            <p:cNvPr id="66" name="Rectangle 65">
              <a:extLst>
                <a:ext uri="{FF2B5EF4-FFF2-40B4-BE49-F238E27FC236}">
                  <a16:creationId xmlns:a16="http://schemas.microsoft.com/office/drawing/2014/main" id="{B44435F0-E306-F03D-F814-BDDD4C9C9398}"/>
                </a:ext>
              </a:extLst>
            </p:cNvPr>
            <p:cNvSpPr/>
            <p:nvPr/>
          </p:nvSpPr>
          <p:spPr>
            <a:xfrm>
              <a:off x="1295400" y="2933700"/>
              <a:ext cx="2438400" cy="10668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rPr>
                <a:t>Target 2020</a:t>
              </a:r>
            </a:p>
          </p:txBody>
        </p:sp>
      </p:grpSp>
      <p:sp>
        <p:nvSpPr>
          <p:cNvPr id="67" name="Rectangle 66">
            <a:extLst>
              <a:ext uri="{FF2B5EF4-FFF2-40B4-BE49-F238E27FC236}">
                <a16:creationId xmlns:a16="http://schemas.microsoft.com/office/drawing/2014/main" id="{354A3818-8144-8E6F-FA73-91503D115FF3}"/>
              </a:ext>
            </a:extLst>
          </p:cNvPr>
          <p:cNvSpPr/>
          <p:nvPr/>
        </p:nvSpPr>
        <p:spPr>
          <a:xfrm>
            <a:off x="474180" y="4567851"/>
            <a:ext cx="2711351" cy="6096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Dim Customer</a:t>
            </a:r>
          </a:p>
        </p:txBody>
      </p:sp>
      <p:sp>
        <p:nvSpPr>
          <p:cNvPr id="68" name="Rectangle 67">
            <a:extLst>
              <a:ext uri="{FF2B5EF4-FFF2-40B4-BE49-F238E27FC236}">
                <a16:creationId xmlns:a16="http://schemas.microsoft.com/office/drawing/2014/main" id="{8353C763-7985-A38C-995C-0090C6B1A6FB}"/>
              </a:ext>
            </a:extLst>
          </p:cNvPr>
          <p:cNvSpPr/>
          <p:nvPr/>
        </p:nvSpPr>
        <p:spPr>
          <a:xfrm>
            <a:off x="3992250" y="5531935"/>
            <a:ext cx="3579414" cy="6096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Pre-Invoice Deduction</a:t>
            </a:r>
          </a:p>
        </p:txBody>
      </p:sp>
      <p:sp>
        <p:nvSpPr>
          <p:cNvPr id="69" name="Rectangle 68">
            <a:extLst>
              <a:ext uri="{FF2B5EF4-FFF2-40B4-BE49-F238E27FC236}">
                <a16:creationId xmlns:a16="http://schemas.microsoft.com/office/drawing/2014/main" id="{0DBB60DA-4ADB-F890-56B5-3F35F2691F5B}"/>
              </a:ext>
            </a:extLst>
          </p:cNvPr>
          <p:cNvSpPr/>
          <p:nvPr/>
        </p:nvSpPr>
        <p:spPr>
          <a:xfrm>
            <a:off x="3999698" y="4542631"/>
            <a:ext cx="3571966" cy="6096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Manufacturing Cost</a:t>
            </a:r>
          </a:p>
        </p:txBody>
      </p:sp>
      <p:sp>
        <p:nvSpPr>
          <p:cNvPr id="70" name="Rectangle 69">
            <a:extLst>
              <a:ext uri="{FF2B5EF4-FFF2-40B4-BE49-F238E27FC236}">
                <a16:creationId xmlns:a16="http://schemas.microsoft.com/office/drawing/2014/main" id="{D2214831-A3F9-B3A7-1B25-379F017EEDE9}"/>
              </a:ext>
            </a:extLst>
          </p:cNvPr>
          <p:cNvSpPr/>
          <p:nvPr/>
        </p:nvSpPr>
        <p:spPr>
          <a:xfrm>
            <a:off x="474180" y="5531935"/>
            <a:ext cx="2711351" cy="6096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Dim Product</a:t>
            </a:r>
          </a:p>
        </p:txBody>
      </p:sp>
      <p:sp>
        <p:nvSpPr>
          <p:cNvPr id="71" name="Rectangle 70">
            <a:extLst>
              <a:ext uri="{FF2B5EF4-FFF2-40B4-BE49-F238E27FC236}">
                <a16:creationId xmlns:a16="http://schemas.microsoft.com/office/drawing/2014/main" id="{B64ECDA5-4B46-FC90-0B20-275FDAFB6E07}"/>
              </a:ext>
            </a:extLst>
          </p:cNvPr>
          <p:cNvSpPr/>
          <p:nvPr/>
        </p:nvSpPr>
        <p:spPr>
          <a:xfrm>
            <a:off x="474179" y="6543412"/>
            <a:ext cx="2711351" cy="6096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Dim Market</a:t>
            </a:r>
          </a:p>
        </p:txBody>
      </p:sp>
      <p:sp>
        <p:nvSpPr>
          <p:cNvPr id="72" name="Rectangle 71">
            <a:extLst>
              <a:ext uri="{FF2B5EF4-FFF2-40B4-BE49-F238E27FC236}">
                <a16:creationId xmlns:a16="http://schemas.microsoft.com/office/drawing/2014/main" id="{B39C0D57-EC9D-1B82-B9DE-EF922F759050}"/>
              </a:ext>
            </a:extLst>
          </p:cNvPr>
          <p:cNvSpPr/>
          <p:nvPr/>
        </p:nvSpPr>
        <p:spPr>
          <a:xfrm>
            <a:off x="474179" y="7604573"/>
            <a:ext cx="2711351"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Fact Sales Monthly</a:t>
            </a:r>
          </a:p>
        </p:txBody>
      </p:sp>
      <p:sp>
        <p:nvSpPr>
          <p:cNvPr id="73" name="Rectangle 72">
            <a:extLst>
              <a:ext uri="{FF2B5EF4-FFF2-40B4-BE49-F238E27FC236}">
                <a16:creationId xmlns:a16="http://schemas.microsoft.com/office/drawing/2014/main" id="{C09DFA3E-C68A-C7E8-5319-FBC1EEDFAC4E}"/>
              </a:ext>
            </a:extLst>
          </p:cNvPr>
          <p:cNvSpPr/>
          <p:nvPr/>
        </p:nvSpPr>
        <p:spPr>
          <a:xfrm>
            <a:off x="474178" y="8970534"/>
            <a:ext cx="2711351"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Fact Forecast  Monthly</a:t>
            </a:r>
          </a:p>
        </p:txBody>
      </p:sp>
      <p:sp>
        <p:nvSpPr>
          <p:cNvPr id="74" name="Rectangle 73">
            <a:extLst>
              <a:ext uri="{FF2B5EF4-FFF2-40B4-BE49-F238E27FC236}">
                <a16:creationId xmlns:a16="http://schemas.microsoft.com/office/drawing/2014/main" id="{486B8431-5ADF-AA87-727C-0A5D8C576D75}"/>
              </a:ext>
            </a:extLst>
          </p:cNvPr>
          <p:cNvSpPr/>
          <p:nvPr/>
        </p:nvSpPr>
        <p:spPr>
          <a:xfrm>
            <a:off x="3992250" y="6521239"/>
            <a:ext cx="3594155" cy="6096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Post-Invoice Deduction</a:t>
            </a:r>
          </a:p>
        </p:txBody>
      </p:sp>
      <p:sp>
        <p:nvSpPr>
          <p:cNvPr id="75" name="Rectangle 74">
            <a:extLst>
              <a:ext uri="{FF2B5EF4-FFF2-40B4-BE49-F238E27FC236}">
                <a16:creationId xmlns:a16="http://schemas.microsoft.com/office/drawing/2014/main" id="{A1B1007F-A468-F407-20FB-F4B41B1C9F8C}"/>
              </a:ext>
            </a:extLst>
          </p:cNvPr>
          <p:cNvSpPr/>
          <p:nvPr/>
        </p:nvSpPr>
        <p:spPr>
          <a:xfrm>
            <a:off x="3977509" y="7600080"/>
            <a:ext cx="3594155" cy="6096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Freight Cost</a:t>
            </a:r>
          </a:p>
        </p:txBody>
      </p:sp>
      <p:sp>
        <p:nvSpPr>
          <p:cNvPr id="76" name="Rectangle 75">
            <a:extLst>
              <a:ext uri="{FF2B5EF4-FFF2-40B4-BE49-F238E27FC236}">
                <a16:creationId xmlns:a16="http://schemas.microsoft.com/office/drawing/2014/main" id="{6A8F8911-C13C-2BDD-163E-B06F8241F486}"/>
              </a:ext>
            </a:extLst>
          </p:cNvPr>
          <p:cNvSpPr/>
          <p:nvPr/>
        </p:nvSpPr>
        <p:spPr>
          <a:xfrm>
            <a:off x="4003415" y="8980913"/>
            <a:ext cx="3594155" cy="6096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Gross Price</a:t>
            </a:r>
          </a:p>
        </p:txBody>
      </p:sp>
      <p:sp>
        <p:nvSpPr>
          <p:cNvPr id="77" name="Rectangle 76">
            <a:extLst>
              <a:ext uri="{FF2B5EF4-FFF2-40B4-BE49-F238E27FC236}">
                <a16:creationId xmlns:a16="http://schemas.microsoft.com/office/drawing/2014/main" id="{DE430DE1-0217-C5A3-560B-83A0A7DA74C6}"/>
              </a:ext>
            </a:extLst>
          </p:cNvPr>
          <p:cNvSpPr/>
          <p:nvPr/>
        </p:nvSpPr>
        <p:spPr>
          <a:xfrm>
            <a:off x="8882880" y="5097234"/>
            <a:ext cx="2562923" cy="205577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AtliQ &amp; its Competitor's data</a:t>
            </a:r>
          </a:p>
        </p:txBody>
      </p:sp>
      <p:sp>
        <p:nvSpPr>
          <p:cNvPr id="78" name="Rectangle 77">
            <a:extLst>
              <a:ext uri="{FF2B5EF4-FFF2-40B4-BE49-F238E27FC236}">
                <a16:creationId xmlns:a16="http://schemas.microsoft.com/office/drawing/2014/main" id="{6FA2DDBD-5CBE-FACD-BA65-8E733E3E8F00}"/>
              </a:ext>
            </a:extLst>
          </p:cNvPr>
          <p:cNvSpPr/>
          <p:nvPr/>
        </p:nvSpPr>
        <p:spPr>
          <a:xfrm>
            <a:off x="12091414" y="5080272"/>
            <a:ext cx="2562922" cy="205577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AtliQ ‘s Advertisement &amp; promotional expense data</a:t>
            </a:r>
          </a:p>
        </p:txBody>
      </p:sp>
      <p:sp>
        <p:nvSpPr>
          <p:cNvPr id="79" name="Rectangle 78">
            <a:extLst>
              <a:ext uri="{FF2B5EF4-FFF2-40B4-BE49-F238E27FC236}">
                <a16:creationId xmlns:a16="http://schemas.microsoft.com/office/drawing/2014/main" id="{D4204A59-6B12-9A23-15E5-CA3C1BEC234E}"/>
              </a:ext>
            </a:extLst>
          </p:cNvPr>
          <p:cNvSpPr/>
          <p:nvPr/>
        </p:nvSpPr>
        <p:spPr>
          <a:xfrm>
            <a:off x="15299947" y="5097234"/>
            <a:ext cx="2562922" cy="205577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Target Data for 2020 provided by product owner</a:t>
            </a:r>
          </a:p>
        </p:txBody>
      </p:sp>
      <p:sp>
        <p:nvSpPr>
          <p:cNvPr id="80" name="Rectangle: Rounded Corners 79">
            <a:extLst>
              <a:ext uri="{FF2B5EF4-FFF2-40B4-BE49-F238E27FC236}">
                <a16:creationId xmlns:a16="http://schemas.microsoft.com/office/drawing/2014/main" id="{D11A735D-2343-5103-26ED-AED54A85FB2E}"/>
              </a:ext>
            </a:extLst>
          </p:cNvPr>
          <p:cNvSpPr/>
          <p:nvPr/>
        </p:nvSpPr>
        <p:spPr>
          <a:xfrm>
            <a:off x="2286000" y="1632477"/>
            <a:ext cx="2438400" cy="58221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SQL Database</a:t>
            </a:r>
          </a:p>
        </p:txBody>
      </p:sp>
      <p:sp>
        <p:nvSpPr>
          <p:cNvPr id="81" name="Rectangle: Rounded Corners 80">
            <a:extLst>
              <a:ext uri="{FF2B5EF4-FFF2-40B4-BE49-F238E27FC236}">
                <a16:creationId xmlns:a16="http://schemas.microsoft.com/office/drawing/2014/main" id="{D8C5ADE5-D08F-D297-0C8F-377843C14FB0}"/>
              </a:ext>
            </a:extLst>
          </p:cNvPr>
          <p:cNvSpPr/>
          <p:nvPr/>
        </p:nvSpPr>
        <p:spPr>
          <a:xfrm>
            <a:off x="12091413" y="1742862"/>
            <a:ext cx="2438400" cy="582216"/>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Excel files</a:t>
            </a:r>
          </a:p>
        </p:txBody>
      </p:sp>
      <p:cxnSp>
        <p:nvCxnSpPr>
          <p:cNvPr id="82" name="Straight Connector 81">
            <a:extLst>
              <a:ext uri="{FF2B5EF4-FFF2-40B4-BE49-F238E27FC236}">
                <a16:creationId xmlns:a16="http://schemas.microsoft.com/office/drawing/2014/main" id="{64CC6DFF-CB7D-0EE0-5789-E2076D081106}"/>
              </a:ext>
            </a:extLst>
          </p:cNvPr>
          <p:cNvCxnSpPr>
            <a:stCxn id="80" idx="2"/>
          </p:cNvCxnSpPr>
          <p:nvPr/>
        </p:nvCxnSpPr>
        <p:spPr>
          <a:xfrm>
            <a:off x="3505200" y="2214693"/>
            <a:ext cx="0" cy="110385"/>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B10F67B1-1449-C897-42BA-0851A82B9274}"/>
              </a:ext>
            </a:extLst>
          </p:cNvPr>
          <p:cNvCxnSpPr/>
          <p:nvPr/>
        </p:nvCxnSpPr>
        <p:spPr>
          <a:xfrm>
            <a:off x="3505200" y="2325078"/>
            <a:ext cx="1893976"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215F9DAD-E659-A760-1DD7-9FFDF6368396}"/>
              </a:ext>
            </a:extLst>
          </p:cNvPr>
          <p:cNvCxnSpPr>
            <a:cxnSpLocks/>
            <a:endCxn id="56" idx="0"/>
          </p:cNvCxnSpPr>
          <p:nvPr/>
        </p:nvCxnSpPr>
        <p:spPr>
          <a:xfrm>
            <a:off x="5399176" y="2325078"/>
            <a:ext cx="0" cy="475092"/>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ABDDD89-EA7C-32F3-EA3E-E17E2EC5568E}"/>
              </a:ext>
            </a:extLst>
          </p:cNvPr>
          <p:cNvCxnSpPr>
            <a:cxnSpLocks/>
          </p:cNvCxnSpPr>
          <p:nvPr/>
        </p:nvCxnSpPr>
        <p:spPr>
          <a:xfrm>
            <a:off x="1672339" y="2325078"/>
            <a:ext cx="1893976"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12AB2366-9C3D-7B99-083A-58B179545965}"/>
              </a:ext>
            </a:extLst>
          </p:cNvPr>
          <p:cNvCxnSpPr>
            <a:cxnSpLocks/>
          </p:cNvCxnSpPr>
          <p:nvPr/>
        </p:nvCxnSpPr>
        <p:spPr>
          <a:xfrm>
            <a:off x="1672339" y="2325078"/>
            <a:ext cx="0" cy="475092"/>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DBA1B84-3625-3202-1199-F0C18B226E78}"/>
              </a:ext>
            </a:extLst>
          </p:cNvPr>
          <p:cNvCxnSpPr>
            <a:cxnSpLocks/>
            <a:stCxn id="81" idx="2"/>
          </p:cNvCxnSpPr>
          <p:nvPr/>
        </p:nvCxnSpPr>
        <p:spPr>
          <a:xfrm>
            <a:off x="13310613" y="2325078"/>
            <a:ext cx="12316" cy="148945"/>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B51A833-50BF-5815-58F0-458AC15A21BF}"/>
              </a:ext>
            </a:extLst>
          </p:cNvPr>
          <p:cNvCxnSpPr>
            <a:cxnSpLocks/>
          </p:cNvCxnSpPr>
          <p:nvPr/>
        </p:nvCxnSpPr>
        <p:spPr>
          <a:xfrm>
            <a:off x="13276182" y="2476500"/>
            <a:ext cx="3259218"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2D7B83B4-C3AD-EC4B-6E8E-4293B108DA17}"/>
              </a:ext>
            </a:extLst>
          </p:cNvPr>
          <p:cNvCxnSpPr>
            <a:cxnSpLocks/>
          </p:cNvCxnSpPr>
          <p:nvPr/>
        </p:nvCxnSpPr>
        <p:spPr>
          <a:xfrm>
            <a:off x="9982200" y="2476500"/>
            <a:ext cx="3355097"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DF6AF0DC-6E43-7A4F-3EFF-EFB7F472EB28}"/>
              </a:ext>
            </a:extLst>
          </p:cNvPr>
          <p:cNvCxnSpPr>
            <a:cxnSpLocks/>
          </p:cNvCxnSpPr>
          <p:nvPr/>
        </p:nvCxnSpPr>
        <p:spPr>
          <a:xfrm>
            <a:off x="9982200" y="2476500"/>
            <a:ext cx="0" cy="284353"/>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681BD9C1-9B96-FB4F-666F-25D72EBDA59C}"/>
              </a:ext>
            </a:extLst>
          </p:cNvPr>
          <p:cNvCxnSpPr>
            <a:cxnSpLocks/>
          </p:cNvCxnSpPr>
          <p:nvPr/>
        </p:nvCxnSpPr>
        <p:spPr>
          <a:xfrm>
            <a:off x="16522700" y="2474023"/>
            <a:ext cx="0" cy="284353"/>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25A9A57A-1688-93E8-3B83-086871F20A34}"/>
              </a:ext>
            </a:extLst>
          </p:cNvPr>
          <p:cNvCxnSpPr>
            <a:cxnSpLocks/>
          </p:cNvCxnSpPr>
          <p:nvPr/>
        </p:nvCxnSpPr>
        <p:spPr>
          <a:xfrm>
            <a:off x="13322929" y="2476500"/>
            <a:ext cx="0" cy="284353"/>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9757604"/>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044948D2-85F4-45BF-8155-8E7A18422604}">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6538445-EA6E-4CDC-8237-981F9F7BFF81}">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497</TotalTime>
  <Words>817</Words>
  <Application>Microsoft Office PowerPoint</Application>
  <PresentationFormat>Custom</PresentationFormat>
  <Paragraphs>124</Paragraphs>
  <Slides>20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Wingdings</vt:lpstr>
      <vt:lpstr>Open Sans Bold</vt:lpstr>
      <vt:lpstr>Arial</vt:lpstr>
      <vt:lpstr>Bebas Neue Bold</vt:lpstr>
      <vt:lpstr>Segoe UI</vt:lpstr>
      <vt:lpstr>Calibri</vt:lpstr>
      <vt:lpstr>Open Sans</vt:lpstr>
      <vt:lpstr>Abadi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Kanchan Sinha</dc:creator>
  <cp:lastModifiedBy>Kanchan Sinha</cp:lastModifiedBy>
  <cp:revision>1</cp:revision>
  <dcterms:created xsi:type="dcterms:W3CDTF">2006-08-16T00:00:00Z</dcterms:created>
  <dcterms:modified xsi:type="dcterms:W3CDTF">2024-09-18T16:24:50Z</dcterms:modified>
  <dc:identifier>DAGQcvQ5jEc</dc:identifier>
</cp:coreProperties>
</file>